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61" r:id="rId4"/>
    <p:sldId id="257" r:id="rId5"/>
    <p:sldId id="258" r:id="rId6"/>
    <p:sldId id="262" r:id="rId7"/>
    <p:sldId id="263" r:id="rId8"/>
    <p:sldId id="260" r:id="rId9"/>
  </p:sldIdLst>
  <p:sldSz cx="9753600" cy="7315200"/>
  <p:notesSz cx="6858000" cy="9144000"/>
  <p:embeddedFontLst>
    <p:embeddedFont>
      <p:font typeface="Bodoni FLF Italics" panose="020B0604020202020204"/>
      <p:regular r:id="rId11"/>
    </p:embeddedFont>
    <p:embeddedFont>
      <p:font typeface="League Spartan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963A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034" autoAdjust="0"/>
  </p:normalViewPr>
  <p:slideViewPr>
    <p:cSldViewPr>
      <p:cViewPr varScale="1">
        <p:scale>
          <a:sx n="60" d="100"/>
          <a:sy n="60" d="100"/>
        </p:scale>
        <p:origin x="15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la Baracho Dias" userId="48bcda5f-19b6-4ba1-bb32-1089912a9d1f" providerId="ADAL" clId="{0B3EE184-B8AA-46D3-A706-21114AC4ECA9}"/>
    <pc:docChg chg="undo custSel addSld delSld modSld sldOrd">
      <pc:chgData name="Rafaella Baracho Dias" userId="48bcda5f-19b6-4ba1-bb32-1089912a9d1f" providerId="ADAL" clId="{0B3EE184-B8AA-46D3-A706-21114AC4ECA9}" dt="2024-04-04T21:14:25.875" v="3653" actId="47"/>
      <pc:docMkLst>
        <pc:docMk/>
      </pc:docMkLst>
      <pc:sldChg chg="modSp mod">
        <pc:chgData name="Rafaella Baracho Dias" userId="48bcda5f-19b6-4ba1-bb32-1089912a9d1f" providerId="ADAL" clId="{0B3EE184-B8AA-46D3-A706-21114AC4ECA9}" dt="2024-04-04T16:57:23.057" v="249" actId="14100"/>
        <pc:sldMkLst>
          <pc:docMk/>
          <pc:sldMk cId="0" sldId="256"/>
        </pc:sldMkLst>
      </pc:sldChg>
      <pc:sldChg chg="addSp delSp modSp mod">
        <pc:chgData name="Rafaella Baracho Dias" userId="48bcda5f-19b6-4ba1-bb32-1089912a9d1f" providerId="ADAL" clId="{0B3EE184-B8AA-46D3-A706-21114AC4ECA9}" dt="2024-04-04T19:38:13.624" v="2956" actId="1036"/>
        <pc:sldMkLst>
          <pc:docMk/>
          <pc:sldMk cId="0" sldId="257"/>
        </pc:sldMkLst>
      </pc:sldChg>
      <pc:sldChg chg="modSp mod">
        <pc:chgData name="Rafaella Baracho Dias" userId="48bcda5f-19b6-4ba1-bb32-1089912a9d1f" providerId="ADAL" clId="{0B3EE184-B8AA-46D3-A706-21114AC4ECA9}" dt="2024-04-04T17:20:32.799" v="788" actId="313"/>
        <pc:sldMkLst>
          <pc:docMk/>
          <pc:sldMk cId="0" sldId="258"/>
        </pc:sldMkLst>
      </pc:sldChg>
      <pc:sldChg chg="addSp delSp modSp del mod">
        <pc:chgData name="Rafaella Baracho Dias" userId="48bcda5f-19b6-4ba1-bb32-1089912a9d1f" providerId="ADAL" clId="{0B3EE184-B8AA-46D3-A706-21114AC4ECA9}" dt="2024-04-04T21:14:25.875" v="3653" actId="47"/>
        <pc:sldMkLst>
          <pc:docMk/>
          <pc:sldMk cId="1086360851" sldId="268"/>
        </pc:sldMkLst>
      </pc:sldChg>
      <pc:sldChg chg="del">
        <pc:chgData name="Rafaella Baracho Dias" userId="48bcda5f-19b6-4ba1-bb32-1089912a9d1f" providerId="ADAL" clId="{0B3EE184-B8AA-46D3-A706-21114AC4ECA9}" dt="2024-04-04T17:15:29.707" v="774" actId="47"/>
        <pc:sldMkLst>
          <pc:docMk/>
          <pc:sldMk cId="3410375721" sldId="269"/>
        </pc:sldMkLst>
      </pc:sldChg>
      <pc:sldChg chg="modSp add mod">
        <pc:chgData name="Rafaella Baracho Dias" userId="48bcda5f-19b6-4ba1-bb32-1089912a9d1f" providerId="ADAL" clId="{0B3EE184-B8AA-46D3-A706-21114AC4ECA9}" dt="2024-04-04T21:02:05.703" v="3254" actId="20577"/>
        <pc:sldMkLst>
          <pc:docMk/>
          <pc:sldMk cId="3725838513" sldId="269"/>
        </pc:sldMkLst>
      </pc:sldChg>
      <pc:sldChg chg="addSp delSp modSp add mod ord">
        <pc:chgData name="Rafaella Baracho Dias" userId="48bcda5f-19b6-4ba1-bb32-1089912a9d1f" providerId="ADAL" clId="{0B3EE184-B8AA-46D3-A706-21114AC4ECA9}" dt="2024-04-04T21:14:07.829" v="3652" actId="20577"/>
        <pc:sldMkLst>
          <pc:docMk/>
          <pc:sldMk cId="667203271" sldId="270"/>
        </pc:sldMkLst>
      </pc:sldChg>
      <pc:sldChg chg="addSp delSp modSp add del mod">
        <pc:chgData name="Rafaella Baracho Dias" userId="48bcda5f-19b6-4ba1-bb32-1089912a9d1f" providerId="ADAL" clId="{0B3EE184-B8AA-46D3-A706-21114AC4ECA9}" dt="2024-04-04T20:26:34.728" v="3103" actId="47"/>
        <pc:sldMkLst>
          <pc:docMk/>
          <pc:sldMk cId="1395615978" sldId="270"/>
        </pc:sldMkLst>
      </pc:sldChg>
      <pc:sldChg chg="del">
        <pc:chgData name="Rafaella Baracho Dias" userId="48bcda5f-19b6-4ba1-bb32-1089912a9d1f" providerId="ADAL" clId="{0B3EE184-B8AA-46D3-A706-21114AC4ECA9}" dt="2024-04-04T17:15:30.810" v="775" actId="47"/>
        <pc:sldMkLst>
          <pc:docMk/>
          <pc:sldMk cId="1757812218" sldId="270"/>
        </pc:sldMkLst>
      </pc:sldChg>
      <pc:sldChg chg="addSp delSp modSp add del mod">
        <pc:chgData name="Rafaella Baracho Dias" userId="48bcda5f-19b6-4ba1-bb32-1089912a9d1f" providerId="ADAL" clId="{0B3EE184-B8AA-46D3-A706-21114AC4ECA9}" dt="2024-04-04T18:38:48.140" v="2805" actId="2696"/>
        <pc:sldMkLst>
          <pc:docMk/>
          <pc:sldMk cId="2682452852" sldId="270"/>
        </pc:sldMkLst>
      </pc:sldChg>
      <pc:sldChg chg="del">
        <pc:chgData name="Rafaella Baracho Dias" userId="48bcda5f-19b6-4ba1-bb32-1089912a9d1f" providerId="ADAL" clId="{0B3EE184-B8AA-46D3-A706-21114AC4ECA9}" dt="2024-04-04T17:15:28.726" v="773" actId="47"/>
        <pc:sldMkLst>
          <pc:docMk/>
          <pc:sldMk cId="890402599" sldId="271"/>
        </pc:sldMkLst>
      </pc:sldChg>
    </pc:docChg>
  </pc:docChgLst>
  <pc:docChgLst>
    <pc:chgData name="Luciene Santos" userId="d59911d6228befc6" providerId="LiveId" clId="{E44E7D8A-5BC8-495E-9A73-8D0B1626DDCB}"/>
    <pc:docChg chg="undo redo custSel addSld delSld modSld sldOrd">
      <pc:chgData name="Luciene Santos" userId="d59911d6228befc6" providerId="LiveId" clId="{E44E7D8A-5BC8-495E-9A73-8D0B1626DDCB}" dt="2025-02-07T14:11:58.947" v="1350" actId="14734"/>
      <pc:docMkLst>
        <pc:docMk/>
      </pc:docMkLst>
      <pc:sldChg chg="addSp delSp modSp mod">
        <pc:chgData name="Luciene Santos" userId="d59911d6228befc6" providerId="LiveId" clId="{E44E7D8A-5BC8-495E-9A73-8D0B1626DDCB}" dt="2025-02-06T11:25:28.431" v="69" actId="1076"/>
        <pc:sldMkLst>
          <pc:docMk/>
          <pc:sldMk cId="0" sldId="256"/>
        </pc:sldMkLst>
        <pc:spChg chg="mod">
          <ac:chgData name="Luciene Santos" userId="d59911d6228befc6" providerId="LiveId" clId="{E44E7D8A-5BC8-495E-9A73-8D0B1626DDCB}" dt="2025-02-06T11:23:39.891" v="30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5:25.049" v="68" actId="1076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Luciene Santos" userId="d59911d6228befc6" providerId="LiveId" clId="{E44E7D8A-5BC8-495E-9A73-8D0B1626DDCB}" dt="2025-02-06T11:25:21.365" v="67" actId="1076"/>
          <ac:spMkLst>
            <pc:docMk/>
            <pc:sldMk cId="0" sldId="256"/>
            <ac:spMk id="4" creationId="{1A55A012-E5EA-E03E-EA33-7CFE3A2A8834}"/>
          </ac:spMkLst>
        </pc:spChg>
        <pc:spChg chg="mod">
          <ac:chgData name="Luciene Santos" userId="d59911d6228befc6" providerId="LiveId" clId="{E44E7D8A-5BC8-495E-9A73-8D0B1626DDCB}" dt="2025-02-06T11:25:28.431" v="69" actId="1076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Luciene Santos" userId="d59911d6228befc6" providerId="LiveId" clId="{E44E7D8A-5BC8-495E-9A73-8D0B1626DDCB}" dt="2025-02-06T11:22:47.623" v="2"/>
          <ac:spMkLst>
            <pc:docMk/>
            <pc:sldMk cId="0" sldId="256"/>
            <ac:spMk id="6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4:07.595" v="42" actId="403"/>
          <ac:spMkLst>
            <pc:docMk/>
            <pc:sldMk cId="0" sldId="256"/>
            <ac:spMk id="11" creationId="{959EFD63-A981-04A3-EE7F-31DC9FC9612B}"/>
          </ac:spMkLst>
        </pc:spChg>
      </pc:sldChg>
      <pc:sldChg chg="addSp delSp modSp mod">
        <pc:chgData name="Luciene Santos" userId="d59911d6228befc6" providerId="LiveId" clId="{E44E7D8A-5BC8-495E-9A73-8D0B1626DDCB}" dt="2025-02-06T14:04:05.151" v="827" actId="20577"/>
        <pc:sldMkLst>
          <pc:docMk/>
          <pc:sldMk cId="0" sldId="257"/>
        </pc:sldMkLst>
        <pc:spChg chg="mod">
          <ac:chgData name="Luciene Santos" userId="d59911d6228befc6" providerId="LiveId" clId="{E44E7D8A-5BC8-495E-9A73-8D0B1626DDCB}" dt="2025-02-06T11:38:22.443" v="290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51:32.569" v="525" actId="14100"/>
          <ac:spMkLst>
            <pc:docMk/>
            <pc:sldMk cId="0" sldId="257"/>
            <ac:spMk id="3" creationId="{00000000-0000-0000-0000-000000000000}"/>
          </ac:spMkLst>
        </pc:spChg>
        <pc:spChg chg="del mod">
          <ac:chgData name="Luciene Santos" userId="d59911d6228befc6" providerId="LiveId" clId="{E44E7D8A-5BC8-495E-9A73-8D0B1626DDCB}" dt="2025-02-06T11:28:44.074" v="229" actId="478"/>
          <ac:spMkLst>
            <pc:docMk/>
            <pc:sldMk cId="0" sldId="257"/>
            <ac:spMk id="4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29:56.193" v="248" actId="478"/>
          <ac:spMkLst>
            <pc:docMk/>
            <pc:sldMk cId="0" sldId="257"/>
            <ac:spMk id="6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6:40.039" v="166" actId="20577"/>
          <ac:spMkLst>
            <pc:docMk/>
            <pc:sldMk cId="0" sldId="257"/>
            <ac:spMk id="7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30:18.155" v="257" actId="478"/>
          <ac:spMkLst>
            <pc:docMk/>
            <pc:sldMk cId="0" sldId="257"/>
            <ac:spMk id="8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6:55.507" v="196" actId="20577"/>
          <ac:spMkLst>
            <pc:docMk/>
            <pc:sldMk cId="0" sldId="257"/>
            <ac:spMk id="9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29:58.161" v="249" actId="478"/>
          <ac:spMkLst>
            <pc:docMk/>
            <pc:sldMk cId="0" sldId="257"/>
            <ac:spMk id="13" creationId="{00000000-0000-0000-0000-000000000000}"/>
          </ac:spMkLst>
        </pc:spChg>
        <pc:spChg chg="del mod">
          <ac:chgData name="Luciene Santos" userId="d59911d6228befc6" providerId="LiveId" clId="{E44E7D8A-5BC8-495E-9A73-8D0B1626DDCB}" dt="2025-02-06T11:29:11.465" v="238" actId="478"/>
          <ac:spMkLst>
            <pc:docMk/>
            <pc:sldMk cId="0" sldId="257"/>
            <ac:spMk id="14" creationId="{219576E3-1A7F-39FC-8127-3583A0AF3692}"/>
          </ac:spMkLst>
        </pc:spChg>
        <pc:spChg chg="mod">
          <ac:chgData name="Luciene Santos" userId="d59911d6228befc6" providerId="LiveId" clId="{E44E7D8A-5BC8-495E-9A73-8D0B1626DDCB}" dt="2025-02-06T11:50:12.210" v="509" actId="255"/>
          <ac:spMkLst>
            <pc:docMk/>
            <pc:sldMk cId="0" sldId="257"/>
            <ac:spMk id="17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50:22.918" v="511" actId="14100"/>
          <ac:spMkLst>
            <pc:docMk/>
            <pc:sldMk cId="0" sldId="257"/>
            <ac:spMk id="18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30:19.100" v="258" actId="478"/>
          <ac:spMkLst>
            <pc:docMk/>
            <pc:sldMk cId="0" sldId="257"/>
            <ac:spMk id="19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28:45.988" v="230" actId="478"/>
          <ac:spMkLst>
            <pc:docMk/>
            <pc:sldMk cId="0" sldId="257"/>
            <ac:spMk id="20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8:15.598" v="226"/>
          <ac:spMkLst>
            <pc:docMk/>
            <pc:sldMk cId="0" sldId="257"/>
            <ac:spMk id="21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8:15.598" v="226"/>
          <ac:spMkLst>
            <pc:docMk/>
            <pc:sldMk cId="0" sldId="257"/>
            <ac:spMk id="23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30:16.691" v="256" actId="478"/>
          <ac:spMkLst>
            <pc:docMk/>
            <pc:sldMk cId="0" sldId="257"/>
            <ac:spMk id="25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29:31.146" v="243"/>
          <ac:spMkLst>
            <pc:docMk/>
            <pc:sldMk cId="0" sldId="257"/>
            <ac:spMk id="26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39:18.790" v="298" actId="14100"/>
          <ac:spMkLst>
            <pc:docMk/>
            <pc:sldMk cId="0" sldId="257"/>
            <ac:spMk id="27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43:20.816" v="32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42:27.334" v="315" actId="14100"/>
          <ac:spMkLst>
            <pc:docMk/>
            <pc:sldMk cId="0" sldId="257"/>
            <ac:spMk id="30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49:41.235" v="505" actId="255"/>
          <ac:spMkLst>
            <pc:docMk/>
            <pc:sldMk cId="0" sldId="257"/>
            <ac:spMk id="35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40:48.861" v="312" actId="1076"/>
          <ac:spMkLst>
            <pc:docMk/>
            <pc:sldMk cId="0" sldId="257"/>
            <ac:spMk id="36" creationId="{00000000-0000-0000-0000-000000000000}"/>
          </ac:spMkLst>
        </pc:spChg>
        <pc:spChg chg="del">
          <ac:chgData name="Luciene Santos" userId="d59911d6228befc6" providerId="LiveId" clId="{E44E7D8A-5BC8-495E-9A73-8D0B1626DDCB}" dt="2025-02-06T11:29:59.338" v="250" actId="478"/>
          <ac:spMkLst>
            <pc:docMk/>
            <pc:sldMk cId="0" sldId="257"/>
            <ac:spMk id="38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4:04:05.151" v="827" actId="20577"/>
          <ac:spMkLst>
            <pc:docMk/>
            <pc:sldMk cId="0" sldId="257"/>
            <ac:spMk id="39" creationId="{556C2B6C-22AA-0093-F57D-DE46AD5E3823}"/>
          </ac:spMkLst>
        </pc:spChg>
        <pc:spChg chg="del">
          <ac:chgData name="Luciene Santos" userId="d59911d6228befc6" providerId="LiveId" clId="{E44E7D8A-5BC8-495E-9A73-8D0B1626DDCB}" dt="2025-02-06T11:30:15.908" v="255" actId="478"/>
          <ac:spMkLst>
            <pc:docMk/>
            <pc:sldMk cId="0" sldId="257"/>
            <ac:spMk id="43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1:37:59.624" v="283" actId="14100"/>
          <ac:spMkLst>
            <pc:docMk/>
            <pc:sldMk cId="0" sldId="257"/>
            <ac:spMk id="44" creationId="{00000000-0000-0000-0000-000000000000}"/>
          </ac:spMkLst>
        </pc:spChg>
        <pc:spChg chg="mod">
          <ac:chgData name="Luciene Santos" userId="d59911d6228befc6" providerId="LiveId" clId="{E44E7D8A-5BC8-495E-9A73-8D0B1626DDCB}" dt="2025-02-06T14:03:51.710" v="808"/>
          <ac:spMkLst>
            <pc:docMk/>
            <pc:sldMk cId="0" sldId="257"/>
            <ac:spMk id="46" creationId="{27A58469-BD8C-393B-CE3B-2AD46F0F5778}"/>
          </ac:spMkLst>
        </pc:spChg>
        <pc:grpChg chg="add del mod">
          <ac:chgData name="Luciene Santos" userId="d59911d6228befc6" providerId="LiveId" clId="{E44E7D8A-5BC8-495E-9A73-8D0B1626DDCB}" dt="2025-02-06T11:49:17.414" v="499" actId="478"/>
          <ac:grpSpMkLst>
            <pc:docMk/>
            <pc:sldMk cId="0" sldId="257"/>
            <ac:grpSpMk id="16" creationId="{00000000-0000-0000-0000-000000000000}"/>
          </ac:grpSpMkLst>
        </pc:grpChg>
        <pc:grpChg chg="del">
          <ac:chgData name="Luciene Santos" userId="d59911d6228befc6" providerId="LiveId" clId="{E44E7D8A-5BC8-495E-9A73-8D0B1626DDCB}" dt="2025-02-06T11:28:13.762" v="225" actId="21"/>
          <ac:grpSpMkLst>
            <pc:docMk/>
            <pc:sldMk cId="0" sldId="257"/>
            <ac:grpSpMk id="22" creationId="{00000000-0000-0000-0000-000000000000}"/>
          </ac:grpSpMkLst>
        </pc:grpChg>
        <pc:grpChg chg="add del mod">
          <ac:chgData name="Luciene Santos" userId="d59911d6228befc6" providerId="LiveId" clId="{E44E7D8A-5BC8-495E-9A73-8D0B1626DDCB}" dt="2025-02-06T11:49:29.336" v="502" actId="478"/>
          <ac:grpSpMkLst>
            <pc:docMk/>
            <pc:sldMk cId="0" sldId="257"/>
            <ac:grpSpMk id="24" creationId="{00000000-0000-0000-0000-000000000000}"/>
          </ac:grpSpMkLst>
        </pc:grpChg>
        <pc:grpChg chg="add mod">
          <ac:chgData name="Luciene Santos" userId="d59911d6228befc6" providerId="LiveId" clId="{E44E7D8A-5BC8-495E-9A73-8D0B1626DDCB}" dt="2025-02-06T11:49:21.281" v="500" actId="1076"/>
          <ac:grpSpMkLst>
            <pc:docMk/>
            <pc:sldMk cId="0" sldId="257"/>
            <ac:grpSpMk id="28" creationId="{00000000-0000-0000-0000-000000000000}"/>
          </ac:grpSpMkLst>
        </pc:grpChg>
        <pc:grpChg chg="del">
          <ac:chgData name="Luciene Santos" userId="d59911d6228befc6" providerId="LiveId" clId="{E44E7D8A-5BC8-495E-9A73-8D0B1626DDCB}" dt="2025-02-06T11:30:04.672" v="251" actId="21"/>
          <ac:grpSpMkLst>
            <pc:docMk/>
            <pc:sldMk cId="0" sldId="257"/>
            <ac:grpSpMk id="31" creationId="{00000000-0000-0000-0000-000000000000}"/>
          </ac:grpSpMkLst>
        </pc:grpChg>
        <pc:grpChg chg="del">
          <ac:chgData name="Luciene Santos" userId="d59911d6228befc6" providerId="LiveId" clId="{E44E7D8A-5BC8-495E-9A73-8D0B1626DDCB}" dt="2025-02-06T11:29:46.376" v="245" actId="21"/>
          <ac:grpSpMkLst>
            <pc:docMk/>
            <pc:sldMk cId="0" sldId="257"/>
            <ac:grpSpMk id="32" creationId="{00000000-0000-0000-0000-000000000000}"/>
          </ac:grpSpMkLst>
        </pc:grpChg>
        <pc:grpChg chg="mod ord">
          <ac:chgData name="Luciene Santos" userId="d59911d6228befc6" providerId="LiveId" clId="{E44E7D8A-5BC8-495E-9A73-8D0B1626DDCB}" dt="2025-02-06T14:03:39.796" v="806" actId="1076"/>
          <ac:grpSpMkLst>
            <pc:docMk/>
            <pc:sldMk cId="0" sldId="257"/>
            <ac:grpSpMk id="33" creationId="{00000000-0000-0000-0000-000000000000}"/>
          </ac:grpSpMkLst>
        </pc:grpChg>
        <pc:grpChg chg="add mod">
          <ac:chgData name="Luciene Santos" userId="d59911d6228befc6" providerId="LiveId" clId="{E44E7D8A-5BC8-495E-9A73-8D0B1626DDCB}" dt="2025-02-06T14:03:19.575" v="802" actId="1076"/>
          <ac:grpSpMkLst>
            <pc:docMk/>
            <pc:sldMk cId="0" sldId="257"/>
            <ac:grpSpMk id="34" creationId="{00000000-0000-0000-0000-000000000000}"/>
          </ac:grpSpMkLst>
        </pc:grpChg>
        <pc:grpChg chg="add mod">
          <ac:chgData name="Luciene Santos" userId="d59911d6228befc6" providerId="LiveId" clId="{E44E7D8A-5BC8-495E-9A73-8D0B1626DDCB}" dt="2025-02-06T14:03:55.651" v="809" actId="1076"/>
          <ac:grpSpMkLst>
            <pc:docMk/>
            <pc:sldMk cId="0" sldId="257"/>
            <ac:grpSpMk id="37" creationId="{29C6082D-6B87-7D60-3534-54FE010383F2}"/>
          </ac:grpSpMkLst>
        </pc:grpChg>
        <pc:grpChg chg="del">
          <ac:chgData name="Luciene Santos" userId="d59911d6228befc6" providerId="LiveId" clId="{E44E7D8A-5BC8-495E-9A73-8D0B1626DDCB}" dt="2025-02-06T11:29:28.705" v="242" actId="21"/>
          <ac:grpSpMkLst>
            <pc:docMk/>
            <pc:sldMk cId="0" sldId="257"/>
            <ac:grpSpMk id="40" creationId="{00000000-0000-0000-0000-000000000000}"/>
          </ac:grpSpMkLst>
        </pc:grpChg>
        <pc:graphicFrameChg chg="add mod modGraphic">
          <ac:chgData name="Luciene Santos" userId="d59911d6228befc6" providerId="LiveId" clId="{E44E7D8A-5BC8-495E-9A73-8D0B1626DDCB}" dt="2025-02-06T14:03:46.710" v="807" actId="14734"/>
          <ac:graphicFrameMkLst>
            <pc:docMk/>
            <pc:sldMk cId="0" sldId="257"/>
            <ac:graphicFrameMk id="15" creationId="{BF7E61F4-0DC7-0E9E-7380-71CD6E20AE8F}"/>
          </ac:graphicFrameMkLst>
        </pc:graphicFrameChg>
        <pc:picChg chg="mod">
          <ac:chgData name="Luciene Santos" userId="d59911d6228befc6" providerId="LiveId" clId="{E44E7D8A-5BC8-495E-9A73-8D0B1626DDCB}" dt="2025-02-06T11:38:12.153" v="285" actId="14100"/>
          <ac:picMkLst>
            <pc:docMk/>
            <pc:sldMk cId="0" sldId="257"/>
            <ac:picMk id="45" creationId="{00000000-0000-0000-0000-000000000000}"/>
          </ac:picMkLst>
        </pc:picChg>
      </pc:sldChg>
      <pc:sldChg chg="modSp mod">
        <pc:chgData name="Luciene Santos" userId="d59911d6228befc6" providerId="LiveId" clId="{E44E7D8A-5BC8-495E-9A73-8D0B1626DDCB}" dt="2025-02-06T11:48:14.283" v="479" actId="20577"/>
        <pc:sldMkLst>
          <pc:docMk/>
          <pc:sldMk cId="0" sldId="258"/>
        </pc:sldMkLst>
        <pc:graphicFrameChg chg="mod modGraphic">
          <ac:chgData name="Luciene Santos" userId="d59911d6228befc6" providerId="LiveId" clId="{E44E7D8A-5BC8-495E-9A73-8D0B1626DDCB}" dt="2025-02-06T11:48:14.283" v="479" actId="20577"/>
          <ac:graphicFrameMkLst>
            <pc:docMk/>
            <pc:sldMk cId="0" sldId="258"/>
            <ac:graphicFrameMk id="4" creationId="{00000000-0000-0000-0000-000000000000}"/>
          </ac:graphicFrameMkLst>
        </pc:graphicFrameChg>
      </pc:sldChg>
      <pc:sldChg chg="addSp delSp modSp add mod ord">
        <pc:chgData name="Luciene Santos" userId="d59911d6228befc6" providerId="LiveId" clId="{E44E7D8A-5BC8-495E-9A73-8D0B1626DDCB}" dt="2025-02-07T13:36:15.697" v="1248" actId="573"/>
        <pc:sldMkLst>
          <pc:docMk/>
          <pc:sldMk cId="3460889086" sldId="261"/>
        </pc:sldMkLst>
        <pc:spChg chg="mod">
          <ac:chgData name="Luciene Santos" userId="d59911d6228befc6" providerId="LiveId" clId="{E44E7D8A-5BC8-495E-9A73-8D0B1626DDCB}" dt="2025-02-06T11:51:37.207" v="532" actId="20577"/>
          <ac:spMkLst>
            <pc:docMk/>
            <pc:sldMk cId="3460889086" sldId="261"/>
            <ac:spMk id="3" creationId="{69980679-2C2A-4E05-9BFB-36CFBB13922E}"/>
          </ac:spMkLst>
        </pc:spChg>
        <pc:spChg chg="mod">
          <ac:chgData name="Luciene Santos" userId="d59911d6228befc6" providerId="LiveId" clId="{E44E7D8A-5BC8-495E-9A73-8D0B1626DDCB}" dt="2025-02-07T13:33:17.420" v="1103" actId="404"/>
          <ac:spMkLst>
            <pc:docMk/>
            <pc:sldMk cId="3460889086" sldId="261"/>
            <ac:spMk id="5" creationId="{C5C50789-A09F-CA8C-80CE-475D79D32BE6}"/>
          </ac:spMkLst>
        </pc:spChg>
        <pc:spChg chg="mod">
          <ac:chgData name="Luciene Santos" userId="d59911d6228befc6" providerId="LiveId" clId="{E44E7D8A-5BC8-495E-9A73-8D0B1626DDCB}" dt="2025-02-07T13:32:01.953" v="1057" actId="14100"/>
          <ac:spMkLst>
            <pc:docMk/>
            <pc:sldMk cId="3460889086" sldId="261"/>
            <ac:spMk id="6" creationId="{B6498D0A-730B-9EDB-10F8-B475EA85B513}"/>
          </ac:spMkLst>
        </pc:spChg>
        <pc:spChg chg="mod">
          <ac:chgData name="Luciene Santos" userId="d59911d6228befc6" providerId="LiveId" clId="{E44E7D8A-5BC8-495E-9A73-8D0B1626DDCB}" dt="2025-02-07T13:28:26.602" v="1018" actId="20577"/>
          <ac:spMkLst>
            <pc:docMk/>
            <pc:sldMk cId="3460889086" sldId="261"/>
            <ac:spMk id="8" creationId="{61ABB2FD-7217-4735-6A33-59D904AF0B4E}"/>
          </ac:spMkLst>
        </pc:spChg>
        <pc:spChg chg="mod">
          <ac:chgData name="Luciene Santos" userId="d59911d6228befc6" providerId="LiveId" clId="{E44E7D8A-5BC8-495E-9A73-8D0B1626DDCB}" dt="2025-02-06T12:58:54.753" v="601"/>
          <ac:spMkLst>
            <pc:docMk/>
            <pc:sldMk cId="3460889086" sldId="261"/>
            <ac:spMk id="9" creationId="{DEBAA155-0FA9-B17C-CC6A-C56F5E27A6BB}"/>
          </ac:spMkLst>
        </pc:spChg>
        <pc:spChg chg="mod">
          <ac:chgData name="Luciene Santos" userId="d59911d6228befc6" providerId="LiveId" clId="{E44E7D8A-5BC8-495E-9A73-8D0B1626DDCB}" dt="2025-02-06T13:01:18.072" v="725" actId="20577"/>
          <ac:spMkLst>
            <pc:docMk/>
            <pc:sldMk cId="3460889086" sldId="261"/>
            <ac:spMk id="11" creationId="{D213F3A9-F1CF-0084-AA2F-2FA2A06BC1AB}"/>
          </ac:spMkLst>
        </pc:spChg>
        <pc:spChg chg="mod">
          <ac:chgData name="Luciene Santos" userId="d59911d6228befc6" providerId="LiveId" clId="{E44E7D8A-5BC8-495E-9A73-8D0B1626DDCB}" dt="2025-02-06T13:00:58.750" v="701"/>
          <ac:spMkLst>
            <pc:docMk/>
            <pc:sldMk cId="3460889086" sldId="261"/>
            <ac:spMk id="12" creationId="{E58512E3-2705-2051-D1C9-BA583761FFF7}"/>
          </ac:spMkLst>
        </pc:spChg>
        <pc:spChg chg="mod">
          <ac:chgData name="Luciene Santos" userId="d59911d6228befc6" providerId="LiveId" clId="{E44E7D8A-5BC8-495E-9A73-8D0B1626DDCB}" dt="2025-02-07T13:34:35.170" v="1199" actId="20577"/>
          <ac:spMkLst>
            <pc:docMk/>
            <pc:sldMk cId="3460889086" sldId="261"/>
            <ac:spMk id="21" creationId="{1B6C54FB-42EE-B7CE-3F75-479D7FB1BC8C}"/>
          </ac:spMkLst>
        </pc:spChg>
        <pc:spChg chg="mod">
          <ac:chgData name="Luciene Santos" userId="d59911d6228befc6" providerId="LiveId" clId="{E44E7D8A-5BC8-495E-9A73-8D0B1626DDCB}" dt="2025-02-07T12:02:31.810" v="960" actId="14100"/>
          <ac:spMkLst>
            <pc:docMk/>
            <pc:sldMk cId="3460889086" sldId="261"/>
            <ac:spMk id="26" creationId="{7B6DBEB7-3BFA-19DC-3188-2D82FC013463}"/>
          </ac:spMkLst>
        </pc:spChg>
        <pc:spChg chg="mod">
          <ac:chgData name="Luciene Santos" userId="d59911d6228befc6" providerId="LiveId" clId="{E44E7D8A-5BC8-495E-9A73-8D0B1626DDCB}" dt="2025-02-07T13:33:14.070" v="1102" actId="404"/>
          <ac:spMkLst>
            <pc:docMk/>
            <pc:sldMk cId="3460889086" sldId="261"/>
            <ac:spMk id="29" creationId="{2B6D70AD-E2EF-A6A9-CD76-FAA219239317}"/>
          </ac:spMkLst>
        </pc:spChg>
        <pc:spChg chg="mod">
          <ac:chgData name="Luciene Santos" userId="d59911d6228befc6" providerId="LiveId" clId="{E44E7D8A-5BC8-495E-9A73-8D0B1626DDCB}" dt="2025-02-07T13:31:53.132" v="1056" actId="14100"/>
          <ac:spMkLst>
            <pc:docMk/>
            <pc:sldMk cId="3460889086" sldId="261"/>
            <ac:spMk id="30" creationId="{4FEFF21D-B37F-B154-E45C-35FE0C671742}"/>
          </ac:spMkLst>
        </pc:spChg>
        <pc:grpChg chg="add mod">
          <ac:chgData name="Luciene Santos" userId="d59911d6228befc6" providerId="LiveId" clId="{E44E7D8A-5BC8-495E-9A73-8D0B1626DDCB}" dt="2025-02-07T13:35:42.982" v="1242" actId="1076"/>
          <ac:grpSpMkLst>
            <pc:docMk/>
            <pc:sldMk cId="3460889086" sldId="261"/>
            <ac:grpSpMk id="4" creationId="{45F52D59-6342-1A2A-1B3A-3004D0B7DE05}"/>
          </ac:grpSpMkLst>
        </pc:grpChg>
        <pc:grpChg chg="add mod">
          <ac:chgData name="Luciene Santos" userId="d59911d6228befc6" providerId="LiveId" clId="{E44E7D8A-5BC8-495E-9A73-8D0B1626DDCB}" dt="2025-02-07T13:35:47.580" v="1243" actId="1076"/>
          <ac:grpSpMkLst>
            <pc:docMk/>
            <pc:sldMk cId="3460889086" sldId="261"/>
            <ac:grpSpMk id="7" creationId="{848EBEC3-76A8-5223-8F94-4D35877B7F62}"/>
          </ac:grpSpMkLst>
        </pc:grpChg>
        <pc:grpChg chg="add del mod">
          <ac:chgData name="Luciene Santos" userId="d59911d6228befc6" providerId="LiveId" clId="{E44E7D8A-5BC8-495E-9A73-8D0B1626DDCB}" dt="2025-02-07T13:30:33.093" v="1028" actId="478"/>
          <ac:grpSpMkLst>
            <pc:docMk/>
            <pc:sldMk cId="3460889086" sldId="261"/>
            <ac:grpSpMk id="10" creationId="{278CE7A0-E7AA-2457-9BD7-5C32929EF939}"/>
          </ac:grpSpMkLst>
        </pc:grpChg>
        <pc:grpChg chg="mod">
          <ac:chgData name="Luciene Santos" userId="d59911d6228befc6" providerId="LiveId" clId="{E44E7D8A-5BC8-495E-9A73-8D0B1626DDCB}" dt="2025-02-07T13:34:28.633" v="1198" actId="1076"/>
          <ac:grpSpMkLst>
            <pc:docMk/>
            <pc:sldMk cId="3460889086" sldId="261"/>
            <ac:grpSpMk id="24" creationId="{0572C0BF-5398-969D-AF62-D9A3DCE62848}"/>
          </ac:grpSpMkLst>
        </pc:grpChg>
        <pc:grpChg chg="mod">
          <ac:chgData name="Luciene Santos" userId="d59911d6228befc6" providerId="LiveId" clId="{E44E7D8A-5BC8-495E-9A73-8D0B1626DDCB}" dt="2025-02-07T13:35:39.235" v="1241" actId="1076"/>
          <ac:grpSpMkLst>
            <pc:docMk/>
            <pc:sldMk cId="3460889086" sldId="261"/>
            <ac:grpSpMk id="28" creationId="{CC18D1BA-5451-6304-CD56-FD02948A8486}"/>
          </ac:grpSpMkLst>
        </pc:grpChg>
        <pc:grpChg chg="del">
          <ac:chgData name="Luciene Santos" userId="d59911d6228befc6" providerId="LiveId" clId="{E44E7D8A-5BC8-495E-9A73-8D0B1626DDCB}" dt="2025-02-06T12:58:19.460" v="594" actId="478"/>
          <ac:grpSpMkLst>
            <pc:docMk/>
            <pc:sldMk cId="3460889086" sldId="261"/>
            <ac:grpSpMk id="33" creationId="{052245D2-14CA-D1A6-DE42-90C798AFE384}"/>
          </ac:grpSpMkLst>
        </pc:grpChg>
        <pc:grpChg chg="del">
          <ac:chgData name="Luciene Santos" userId="d59911d6228befc6" providerId="LiveId" clId="{E44E7D8A-5BC8-495E-9A73-8D0B1626DDCB}" dt="2025-02-06T12:58:14.530" v="590" actId="478"/>
          <ac:grpSpMkLst>
            <pc:docMk/>
            <pc:sldMk cId="3460889086" sldId="261"/>
            <ac:grpSpMk id="34" creationId="{892997A8-A140-1DA3-CC84-DA1C0A3CFAB3}"/>
          </ac:grpSpMkLst>
        </pc:grpChg>
        <pc:graphicFrameChg chg="mod modGraphic">
          <ac:chgData name="Luciene Santos" userId="d59911d6228befc6" providerId="LiveId" clId="{E44E7D8A-5BC8-495E-9A73-8D0B1626DDCB}" dt="2025-02-07T13:36:15.697" v="1248" actId="573"/>
          <ac:graphicFrameMkLst>
            <pc:docMk/>
            <pc:sldMk cId="3460889086" sldId="261"/>
            <ac:graphicFrameMk id="15" creationId="{DE144039-33E6-AC43-4146-640A77F339DC}"/>
          </ac:graphicFrameMkLst>
        </pc:graphicFrameChg>
      </pc:sldChg>
      <pc:sldChg chg="new del">
        <pc:chgData name="Luciene Santos" userId="d59911d6228befc6" providerId="LiveId" clId="{E44E7D8A-5BC8-495E-9A73-8D0B1626DDCB}" dt="2025-02-06T13:25:10.343" v="733" actId="680"/>
        <pc:sldMkLst>
          <pc:docMk/>
          <pc:sldMk cId="213856137" sldId="262"/>
        </pc:sldMkLst>
      </pc:sldChg>
      <pc:sldChg chg="modSp add mod">
        <pc:chgData name="Luciene Santos" userId="d59911d6228befc6" providerId="LiveId" clId="{E44E7D8A-5BC8-495E-9A73-8D0B1626DDCB}" dt="2025-02-06T14:02:48.519" v="798" actId="20577"/>
        <pc:sldMkLst>
          <pc:docMk/>
          <pc:sldMk cId="1337055955" sldId="262"/>
        </pc:sldMkLst>
        <pc:spChg chg="mod">
          <ac:chgData name="Luciene Santos" userId="d59911d6228befc6" providerId="LiveId" clId="{E44E7D8A-5BC8-495E-9A73-8D0B1626DDCB}" dt="2025-02-06T14:02:48.519" v="798" actId="20577"/>
          <ac:spMkLst>
            <pc:docMk/>
            <pc:sldMk cId="1337055955" sldId="262"/>
            <ac:spMk id="8" creationId="{225D8515-992A-E3F3-C330-29300DA9B02F}"/>
          </ac:spMkLst>
        </pc:spChg>
        <pc:graphicFrameChg chg="modGraphic">
          <ac:chgData name="Luciene Santos" userId="d59911d6228befc6" providerId="LiveId" clId="{E44E7D8A-5BC8-495E-9A73-8D0B1626DDCB}" dt="2025-02-06T14:02:18.942" v="788" actId="14734"/>
          <ac:graphicFrameMkLst>
            <pc:docMk/>
            <pc:sldMk cId="1337055955" sldId="262"/>
            <ac:graphicFrameMk id="4" creationId="{13A23724-EE4D-11F2-BC0F-3DC39A4583FE}"/>
          </ac:graphicFrameMkLst>
        </pc:graphicFrameChg>
      </pc:sldChg>
      <pc:sldChg chg="addSp delSp modSp add mod">
        <pc:chgData name="Luciene Santos" userId="d59911d6228befc6" providerId="LiveId" clId="{E44E7D8A-5BC8-495E-9A73-8D0B1626DDCB}" dt="2025-02-06T14:17:03.718" v="884" actId="1076"/>
        <pc:sldMkLst>
          <pc:docMk/>
          <pc:sldMk cId="4224894062" sldId="263"/>
        </pc:sldMkLst>
        <pc:spChg chg="add del mod">
          <ac:chgData name="Luciene Santos" userId="d59911d6228befc6" providerId="LiveId" clId="{E44E7D8A-5BC8-495E-9A73-8D0B1626DDCB}" dt="2025-02-06T14:16:44.263" v="862" actId="478"/>
          <ac:spMkLst>
            <pc:docMk/>
            <pc:sldMk cId="4224894062" sldId="263"/>
            <ac:spMk id="2" creationId="{10513A62-3A22-FFC9-F04C-61138510E0A5}"/>
          </ac:spMkLst>
        </pc:spChg>
        <pc:spChg chg="add mod">
          <ac:chgData name="Luciene Santos" userId="d59911d6228befc6" providerId="LiveId" clId="{E44E7D8A-5BC8-495E-9A73-8D0B1626DDCB}" dt="2025-02-06T14:17:03.718" v="884" actId="1076"/>
          <ac:spMkLst>
            <pc:docMk/>
            <pc:sldMk cId="4224894062" sldId="263"/>
            <ac:spMk id="5" creationId="{4121900C-0C95-4405-B516-5531B315EA31}"/>
          </ac:spMkLst>
        </pc:spChg>
        <pc:spChg chg="mod">
          <ac:chgData name="Luciene Santos" userId="d59911d6228befc6" providerId="LiveId" clId="{E44E7D8A-5BC8-495E-9A73-8D0B1626DDCB}" dt="2025-02-06T14:16:24.878" v="858" actId="14100"/>
          <ac:spMkLst>
            <pc:docMk/>
            <pc:sldMk cId="4224894062" sldId="263"/>
            <ac:spMk id="8" creationId="{EA31E9C5-D11B-17D5-C831-23A46B978706}"/>
          </ac:spMkLst>
        </pc:spChg>
        <pc:graphicFrameChg chg="del">
          <ac:chgData name="Luciene Santos" userId="d59911d6228befc6" providerId="LiveId" clId="{E44E7D8A-5BC8-495E-9A73-8D0B1626DDCB}" dt="2025-02-06T14:16:27.902" v="859" actId="478"/>
          <ac:graphicFrameMkLst>
            <pc:docMk/>
            <pc:sldMk cId="4224894062" sldId="263"/>
            <ac:graphicFrameMk id="4" creationId="{4B2CA495-76D2-60B6-5E22-5297ECC65FBA}"/>
          </ac:graphicFrameMkLst>
        </pc:graphicFrameChg>
      </pc:sldChg>
      <pc:sldChg chg="addSp delSp modSp add mod ord">
        <pc:chgData name="Luciene Santos" userId="d59911d6228befc6" providerId="LiveId" clId="{E44E7D8A-5BC8-495E-9A73-8D0B1626DDCB}" dt="2025-02-07T14:11:58.947" v="1350" actId="14734"/>
        <pc:sldMkLst>
          <pc:docMk/>
          <pc:sldMk cId="3263519930" sldId="264"/>
        </pc:sldMkLst>
        <pc:spChg chg="mod">
          <ac:chgData name="Luciene Santos" userId="d59911d6228befc6" providerId="LiveId" clId="{E44E7D8A-5BC8-495E-9A73-8D0B1626DDCB}" dt="2025-02-07T13:37:31.216" v="1264" actId="1076"/>
          <ac:spMkLst>
            <pc:docMk/>
            <pc:sldMk cId="3263519930" sldId="264"/>
            <ac:spMk id="5" creationId="{97BE69EB-BEEA-7B5E-CDC5-6D2FD1E49992}"/>
          </ac:spMkLst>
        </pc:spChg>
        <pc:spChg chg="del topLvl">
          <ac:chgData name="Luciene Santos" userId="d59911d6228befc6" providerId="LiveId" clId="{E44E7D8A-5BC8-495E-9A73-8D0B1626DDCB}" dt="2025-02-07T13:36:34.606" v="1249" actId="478"/>
          <ac:spMkLst>
            <pc:docMk/>
            <pc:sldMk cId="3263519930" sldId="264"/>
            <ac:spMk id="26" creationId="{58649976-9EC0-57FD-20C7-34A85C4450EE}"/>
          </ac:spMkLst>
        </pc:spChg>
        <pc:spChg chg="del topLvl">
          <ac:chgData name="Luciene Santos" userId="d59911d6228befc6" providerId="LiveId" clId="{E44E7D8A-5BC8-495E-9A73-8D0B1626DDCB}" dt="2025-02-07T13:36:36.041" v="1250" actId="478"/>
          <ac:spMkLst>
            <pc:docMk/>
            <pc:sldMk cId="3263519930" sldId="264"/>
            <ac:spMk id="27" creationId="{86EA124E-172C-24A3-6414-66C4C535D976}"/>
          </ac:spMkLst>
        </pc:spChg>
        <pc:grpChg chg="mod">
          <ac:chgData name="Luciene Santos" userId="d59911d6228befc6" providerId="LiveId" clId="{E44E7D8A-5BC8-495E-9A73-8D0B1626DDCB}" dt="2025-02-07T14:11:42.813" v="1348" actId="1076"/>
          <ac:grpSpMkLst>
            <pc:docMk/>
            <pc:sldMk cId="3263519930" sldId="264"/>
            <ac:grpSpMk id="4" creationId="{8AF202D7-5372-B768-24D4-D15F24BBCA46}"/>
          </ac:grpSpMkLst>
        </pc:grpChg>
        <pc:grpChg chg="mod">
          <ac:chgData name="Luciene Santos" userId="d59911d6228befc6" providerId="LiveId" clId="{E44E7D8A-5BC8-495E-9A73-8D0B1626DDCB}" dt="2025-02-07T13:36:39.639" v="1251" actId="1076"/>
          <ac:grpSpMkLst>
            <pc:docMk/>
            <pc:sldMk cId="3263519930" sldId="264"/>
            <ac:grpSpMk id="7" creationId="{52B7D967-F1A7-8CC6-6085-F47129B99B01}"/>
          </ac:grpSpMkLst>
        </pc:grpChg>
        <pc:grpChg chg="add del mod">
          <ac:chgData name="Luciene Santos" userId="d59911d6228befc6" providerId="LiveId" clId="{E44E7D8A-5BC8-495E-9A73-8D0B1626DDCB}" dt="2025-02-07T14:11:46.852" v="1349" actId="1076"/>
          <ac:grpSpMkLst>
            <pc:docMk/>
            <pc:sldMk cId="3263519930" sldId="264"/>
            <ac:grpSpMk id="10" creationId="{2673C52F-8DF4-E5B7-9FE9-EBE2D3677B6E}"/>
          </ac:grpSpMkLst>
        </pc:grpChg>
        <pc:grpChg chg="del">
          <ac:chgData name="Luciene Santos" userId="d59911d6228befc6" providerId="LiveId" clId="{E44E7D8A-5BC8-495E-9A73-8D0B1626DDCB}" dt="2025-02-07T13:36:34.606" v="1249" actId="478"/>
          <ac:grpSpMkLst>
            <pc:docMk/>
            <pc:sldMk cId="3263519930" sldId="264"/>
            <ac:grpSpMk id="24" creationId="{86C5B85E-5559-D254-749B-2C3673C452ED}"/>
          </ac:grpSpMkLst>
        </pc:grpChg>
        <pc:grpChg chg="mod">
          <ac:chgData name="Luciene Santos" userId="d59911d6228befc6" providerId="LiveId" clId="{E44E7D8A-5BC8-495E-9A73-8D0B1626DDCB}" dt="2025-02-07T14:11:38.320" v="1347" actId="1076"/>
          <ac:grpSpMkLst>
            <pc:docMk/>
            <pc:sldMk cId="3263519930" sldId="264"/>
            <ac:grpSpMk id="28" creationId="{B502E29E-553A-7C9F-CC7D-98D2890FA113}"/>
          </ac:grpSpMkLst>
        </pc:grpChg>
        <pc:graphicFrameChg chg="mod modGraphic">
          <ac:chgData name="Luciene Santos" userId="d59911d6228befc6" providerId="LiveId" clId="{E44E7D8A-5BC8-495E-9A73-8D0B1626DDCB}" dt="2025-02-07T14:11:58.947" v="1350" actId="14734"/>
          <ac:graphicFrameMkLst>
            <pc:docMk/>
            <pc:sldMk cId="3263519930" sldId="264"/>
            <ac:graphicFrameMk id="15" creationId="{F86997ED-BD93-516F-8238-45B06685A09F}"/>
          </ac:graphicFrameMkLst>
        </pc:graphicFrameChg>
      </pc:sldChg>
      <pc:sldChg chg="del">
        <pc:chgData name="Luciene Santos" userId="d59911d6228befc6" providerId="LiveId" clId="{E44E7D8A-5BC8-495E-9A73-8D0B1626DDCB}" dt="2025-02-06T11:48:25.929" v="481" actId="2696"/>
        <pc:sldMkLst>
          <pc:docMk/>
          <pc:sldMk cId="3725838513" sldId="269"/>
        </pc:sldMkLst>
      </pc:sldChg>
      <pc:sldChg chg="del">
        <pc:chgData name="Luciene Santos" userId="d59911d6228befc6" providerId="LiveId" clId="{E44E7D8A-5BC8-495E-9A73-8D0B1626DDCB}" dt="2025-02-06T11:48:22.607" v="480" actId="2696"/>
        <pc:sldMkLst>
          <pc:docMk/>
          <pc:sldMk cId="667203271" sldId="270"/>
        </pc:sldMkLst>
      </pc:sldChg>
      <pc:sldChg chg="add del">
        <pc:chgData name="Luciene Santos" userId="d59911d6228befc6" providerId="LiveId" clId="{E44E7D8A-5BC8-495E-9A73-8D0B1626DDCB}" dt="2025-02-06T11:46:23.114" v="434" actId="2696"/>
        <pc:sldMkLst>
          <pc:docMk/>
          <pc:sldMk cId="1401059070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2FC78-9A78-4AE4-9080-1210A1E9B7DC}" type="datetimeFigureOut">
              <a:rPr lang="pt-BR" smtClean="0"/>
              <a:t>07/02/2025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171AB-DFBC-4335-B78E-F29D1D2EE4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5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BBE80-46CC-C454-5FF8-2FBB39125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CE4AD1F-F791-6DF5-4FC2-5DD6A548B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13D437E-9CA0-5C11-4B86-502DB6FBD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1951886-994F-EE2B-9AAE-734B0B8F8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3171AB-DFBC-4335-B78E-F29D1D2EE4C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921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5A604-19B1-3854-3CB6-0C980741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2D24411-3D13-CD04-140B-5E324949E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FF627BF-F422-4486-871F-A67B36A62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F8DB204-B53D-4A7D-3394-3F70DDD727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3171AB-DFBC-4335-B78E-F29D1D2EE4C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9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3171AB-DFBC-4335-B78E-F29D1D2EE4C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58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051434" y="138034"/>
            <a:ext cx="3650732" cy="2102683"/>
          </a:xfrm>
          <a:custGeom>
            <a:avLst/>
            <a:gdLst/>
            <a:ahLst/>
            <a:cxnLst/>
            <a:rect l="l" t="t" r="r" b="b"/>
            <a:pathLst>
              <a:path w="4863063" h="4863063">
                <a:moveTo>
                  <a:pt x="0" y="0"/>
                </a:moveTo>
                <a:lnTo>
                  <a:pt x="4863063" y="0"/>
                </a:lnTo>
                <a:lnTo>
                  <a:pt x="4863063" y="4863063"/>
                </a:lnTo>
                <a:lnTo>
                  <a:pt x="0" y="48630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6458" b="-33091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3" name="Freeform 3"/>
          <p:cNvSpPr/>
          <p:nvPr/>
        </p:nvSpPr>
        <p:spPr>
          <a:xfrm>
            <a:off x="999359" y="3229522"/>
            <a:ext cx="7754878" cy="1828800"/>
          </a:xfrm>
          <a:custGeom>
            <a:avLst/>
            <a:gdLst/>
            <a:ahLst/>
            <a:cxnLst/>
            <a:rect l="l" t="t" r="r" b="b"/>
            <a:pathLst>
              <a:path w="7754878" h="743152">
                <a:moveTo>
                  <a:pt x="0" y="0"/>
                </a:moveTo>
                <a:lnTo>
                  <a:pt x="7754877" y="0"/>
                </a:lnTo>
                <a:lnTo>
                  <a:pt x="7754877" y="743153"/>
                </a:lnTo>
                <a:lnTo>
                  <a:pt x="0" y="74315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471755" b="-471755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5" name="TextBox 5"/>
          <p:cNvSpPr txBox="1"/>
          <p:nvPr/>
        </p:nvSpPr>
        <p:spPr>
          <a:xfrm>
            <a:off x="1254101" y="3242889"/>
            <a:ext cx="7245393" cy="7298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020"/>
              </a:lnSpc>
            </a:pPr>
            <a:r>
              <a:rPr lang="en-US" sz="4400" dirty="0">
                <a:solidFill>
                  <a:schemeClr val="bg1"/>
                </a:solidFill>
                <a:latin typeface="Bodoni FLF Italics"/>
              </a:rPr>
              <a:t>NOME DO PROJETO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994146" y="6705600"/>
            <a:ext cx="1810796" cy="1976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92"/>
              </a:lnSpc>
            </a:pPr>
            <a:r>
              <a:rPr lang="en-US" sz="1137" spc="136" dirty="0">
                <a:latin typeface="League Spartan"/>
              </a:rPr>
              <a:t>ALTAMIRA - PA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59EFD63-A981-04A3-EE7F-31DC9FC9612B}"/>
              </a:ext>
            </a:extLst>
          </p:cNvPr>
          <p:cNvSpPr txBox="1"/>
          <p:nvPr/>
        </p:nvSpPr>
        <p:spPr>
          <a:xfrm>
            <a:off x="1022105" y="5319250"/>
            <a:ext cx="7754877" cy="397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641"/>
              </a:lnSpc>
            </a:pPr>
            <a:r>
              <a:rPr lang="pt-BR" spc="226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 Proponente: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A55A012-E5EA-E03E-EA33-7CFE3A2A8834}"/>
              </a:ext>
            </a:extLst>
          </p:cNvPr>
          <p:cNvSpPr txBox="1"/>
          <p:nvPr/>
        </p:nvSpPr>
        <p:spPr>
          <a:xfrm>
            <a:off x="3417756" y="2308114"/>
            <a:ext cx="2963574" cy="458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641"/>
              </a:lnSpc>
            </a:pPr>
            <a:r>
              <a:rPr lang="pt-BR" sz="3200" b="1" spc="226" dirty="0">
                <a:solidFill>
                  <a:srgbClr val="222222"/>
                </a:solidFill>
                <a:latin typeface="Bodoni FLF Italics" panose="020B0604020202020204"/>
                <a:cs typeface="Arial" panose="020B0604020202020204" pitchFamily="34" charset="0"/>
              </a:rPr>
              <a:t>EDITAL 2024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A41B2-8598-7EF3-831F-0982E93DB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2A85863-0FD0-A007-8E4E-487024218EC8}"/>
              </a:ext>
            </a:extLst>
          </p:cNvPr>
          <p:cNvSpPr/>
          <p:nvPr/>
        </p:nvSpPr>
        <p:spPr>
          <a:xfrm>
            <a:off x="233779" y="152400"/>
            <a:ext cx="7688143" cy="755301"/>
          </a:xfrm>
          <a:custGeom>
            <a:avLst/>
            <a:gdLst/>
            <a:ahLst/>
            <a:cxnLst/>
            <a:rect l="l" t="t" r="r" b="b"/>
            <a:pathLst>
              <a:path w="5800666" h="634209">
                <a:moveTo>
                  <a:pt x="0" y="0"/>
                </a:moveTo>
                <a:lnTo>
                  <a:pt x="5800665" y="0"/>
                </a:lnTo>
                <a:lnTo>
                  <a:pt x="5800665" y="634210"/>
                </a:lnTo>
                <a:lnTo>
                  <a:pt x="0" y="6342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407314" b="-407314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124F65C-263A-C2CA-00B8-2D8114994E07}"/>
              </a:ext>
            </a:extLst>
          </p:cNvPr>
          <p:cNvSpPr txBox="1"/>
          <p:nvPr/>
        </p:nvSpPr>
        <p:spPr>
          <a:xfrm>
            <a:off x="267645" y="323886"/>
            <a:ext cx="7587850" cy="468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36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GERAIS DO PROJETO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0FDC7DD1-0FEE-AD61-BE8D-2C76DFF7DA88}"/>
              </a:ext>
            </a:extLst>
          </p:cNvPr>
          <p:cNvSpPr/>
          <p:nvPr/>
        </p:nvSpPr>
        <p:spPr>
          <a:xfrm>
            <a:off x="169281" y="52597"/>
            <a:ext cx="9500261" cy="931938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5" name="Imagem 44">
            <a:extLst>
              <a:ext uri="{FF2B5EF4-FFF2-40B4-BE49-F238E27FC236}">
                <a16:creationId xmlns:a16="http://schemas.microsoft.com/office/drawing/2014/main" id="{F83060B6-E0C9-5BEA-FD44-3C6D85EB91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7688" y="115168"/>
            <a:ext cx="1586632" cy="830808"/>
          </a:xfrm>
          <a:prstGeom prst="rect">
            <a:avLst/>
          </a:prstGeom>
        </p:spPr>
      </p:pic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F86997ED-BD93-516F-8238-45B06685A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752357"/>
              </p:ext>
            </p:extLst>
          </p:nvPr>
        </p:nvGraphicFramePr>
        <p:xfrm>
          <a:off x="169281" y="1098472"/>
          <a:ext cx="9500260" cy="6140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00260">
                  <a:extLst>
                    <a:ext uri="{9D8B030D-6E8A-4147-A177-3AD203B41FA5}">
                      <a16:colId xmlns:a16="http://schemas.microsoft.com/office/drawing/2014/main" val="2502252730"/>
                    </a:ext>
                  </a:extLst>
                </a:gridCol>
              </a:tblGrid>
              <a:tr h="1700672">
                <a:tc>
                  <a:txBody>
                    <a:bodyPr/>
                    <a:lstStyle/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Inserir o objeto do projeto</a:t>
                      </a: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906460"/>
                  </a:ext>
                </a:extLst>
              </a:tr>
              <a:tr h="1620456">
                <a:tc>
                  <a:txBody>
                    <a:bodyPr/>
                    <a:lstStyle/>
                    <a:p>
                      <a:endParaRPr lang="pt-B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Inserir as informações das instituições parceiras (se houver)</a:t>
                      </a:r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58975"/>
                  </a:ext>
                </a:extLst>
              </a:tr>
              <a:tr h="896801">
                <a:tc>
                  <a:txBody>
                    <a:bodyPr/>
                    <a:lstStyle/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683477"/>
                  </a:ext>
                </a:extLst>
              </a:tr>
              <a:tr h="1048508">
                <a:tc>
                  <a:txBody>
                    <a:bodyPr/>
                    <a:lstStyle/>
                    <a:p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202607"/>
                  </a:ext>
                </a:extLst>
              </a:tr>
              <a:tr h="856492">
                <a:tc>
                  <a:txBody>
                    <a:bodyPr/>
                    <a:lstStyle/>
                    <a:p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00091"/>
                  </a:ext>
                </a:extLst>
              </a:tr>
            </a:tbl>
          </a:graphicData>
        </a:graphic>
      </p:graphicFrame>
      <p:grpSp>
        <p:nvGrpSpPr>
          <p:cNvPr id="16" name="Grupo 21">
            <a:extLst>
              <a:ext uri="{FF2B5EF4-FFF2-40B4-BE49-F238E27FC236}">
                <a16:creationId xmlns:a16="http://schemas.microsoft.com/office/drawing/2014/main" id="{B0FDAB04-B7BC-8F7F-96C7-7803F22ECDBA}"/>
              </a:ext>
            </a:extLst>
          </p:cNvPr>
          <p:cNvGrpSpPr/>
          <p:nvPr/>
        </p:nvGrpSpPr>
        <p:grpSpPr>
          <a:xfrm>
            <a:off x="267646" y="1242639"/>
            <a:ext cx="2058321" cy="294953"/>
            <a:chOff x="118586" y="78743"/>
            <a:chExt cx="2058321" cy="294953"/>
          </a:xfrm>
        </p:grpSpPr>
        <p:sp>
          <p:nvSpPr>
            <p:cNvPr id="21" name="TextBox 5">
              <a:extLst>
                <a:ext uri="{FF2B5EF4-FFF2-40B4-BE49-F238E27FC236}">
                  <a16:creationId xmlns:a16="http://schemas.microsoft.com/office/drawing/2014/main" id="{2871A7E1-888A-64D7-7DE7-D84785F9F3F0}"/>
                </a:ext>
              </a:extLst>
            </p:cNvPr>
            <p:cNvSpPr txBox="1"/>
            <p:nvPr/>
          </p:nvSpPr>
          <p:spPr>
            <a:xfrm>
              <a:off x="737534" y="78743"/>
              <a:ext cx="1439373" cy="29495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4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OBJETO</a:t>
              </a:r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D2B9257E-4E33-88CD-9A2C-28C50CDD2B4B}"/>
                </a:ext>
              </a:extLst>
            </p:cNvPr>
            <p:cNvSpPr/>
            <p:nvPr/>
          </p:nvSpPr>
          <p:spPr>
            <a:xfrm>
              <a:off x="118586" y="150619"/>
              <a:ext cx="500362" cy="136142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upo 31">
            <a:extLst>
              <a:ext uri="{FF2B5EF4-FFF2-40B4-BE49-F238E27FC236}">
                <a16:creationId xmlns:a16="http://schemas.microsoft.com/office/drawing/2014/main" id="{B502E29E-553A-7C9F-CC7D-98D2890FA113}"/>
              </a:ext>
            </a:extLst>
          </p:cNvPr>
          <p:cNvGrpSpPr/>
          <p:nvPr/>
        </p:nvGrpSpPr>
        <p:grpSpPr>
          <a:xfrm>
            <a:off x="267476" y="4496185"/>
            <a:ext cx="3423824" cy="294953"/>
            <a:chOff x="5368544" y="5204781"/>
            <a:chExt cx="2679232" cy="237449"/>
          </a:xfrm>
        </p:grpSpPr>
        <p:sp>
          <p:nvSpPr>
            <p:cNvPr id="29" name="TextBox 7">
              <a:extLst>
                <a:ext uri="{FF2B5EF4-FFF2-40B4-BE49-F238E27FC236}">
                  <a16:creationId xmlns:a16="http://schemas.microsoft.com/office/drawing/2014/main" id="{82AF0AC4-C5E1-6197-51AB-6C46149727F1}"/>
                </a:ext>
              </a:extLst>
            </p:cNvPr>
            <p:cNvSpPr txBox="1"/>
            <p:nvPr/>
          </p:nvSpPr>
          <p:spPr>
            <a:xfrm>
              <a:off x="5897590" y="5204781"/>
              <a:ext cx="2150186" cy="23744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2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EIXO TEMÁTICO</a:t>
              </a:r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4211820C-C0D7-6A1A-37D2-9CAB02736DA3}"/>
                </a:ext>
              </a:extLst>
            </p:cNvPr>
            <p:cNvSpPr/>
            <p:nvPr/>
          </p:nvSpPr>
          <p:spPr>
            <a:xfrm>
              <a:off x="5368544" y="5268442"/>
              <a:ext cx="391576" cy="110129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upo 31">
            <a:extLst>
              <a:ext uri="{FF2B5EF4-FFF2-40B4-BE49-F238E27FC236}">
                <a16:creationId xmlns:a16="http://schemas.microsoft.com/office/drawing/2014/main" id="{8AF202D7-5372-B768-24D4-D15F24BBCA46}"/>
              </a:ext>
            </a:extLst>
          </p:cNvPr>
          <p:cNvGrpSpPr/>
          <p:nvPr/>
        </p:nvGrpSpPr>
        <p:grpSpPr>
          <a:xfrm>
            <a:off x="259477" y="5414860"/>
            <a:ext cx="3905234" cy="294953"/>
            <a:chOff x="5368544" y="5204781"/>
            <a:chExt cx="3055948" cy="237449"/>
          </a:xfrm>
        </p:grpSpPr>
        <p:sp>
          <p:nvSpPr>
            <p:cNvPr id="5" name="TextBox 7">
              <a:extLst>
                <a:ext uri="{FF2B5EF4-FFF2-40B4-BE49-F238E27FC236}">
                  <a16:creationId xmlns:a16="http://schemas.microsoft.com/office/drawing/2014/main" id="{97BE69EB-BEEA-7B5E-CDC5-6D2FD1E49992}"/>
                </a:ext>
              </a:extLst>
            </p:cNvPr>
            <p:cNvSpPr txBox="1"/>
            <p:nvPr/>
          </p:nvSpPr>
          <p:spPr>
            <a:xfrm>
              <a:off x="5897591" y="5204781"/>
              <a:ext cx="2526901" cy="23744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2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TEMA PRIORITÁRIO</a:t>
              </a:r>
            </a:p>
          </p:txBody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26C4B999-FE24-55D4-9438-4CBB3B37B028}"/>
                </a:ext>
              </a:extLst>
            </p:cNvPr>
            <p:cNvSpPr/>
            <p:nvPr/>
          </p:nvSpPr>
          <p:spPr>
            <a:xfrm>
              <a:off x="5368544" y="5268442"/>
              <a:ext cx="391576" cy="110129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upo 39">
            <a:extLst>
              <a:ext uri="{FF2B5EF4-FFF2-40B4-BE49-F238E27FC236}">
                <a16:creationId xmlns:a16="http://schemas.microsoft.com/office/drawing/2014/main" id="{52B7D967-F1A7-8CC6-6085-F47129B99B01}"/>
              </a:ext>
            </a:extLst>
          </p:cNvPr>
          <p:cNvGrpSpPr/>
          <p:nvPr/>
        </p:nvGrpSpPr>
        <p:grpSpPr>
          <a:xfrm>
            <a:off x="329893" y="2841103"/>
            <a:ext cx="5338156" cy="294953"/>
            <a:chOff x="-3675900" y="1340598"/>
            <a:chExt cx="3469294" cy="328037"/>
          </a:xfrm>
        </p:grpSpPr>
        <p:sp>
          <p:nvSpPr>
            <p:cNvPr id="8" name="TextBox 5">
              <a:extLst>
                <a:ext uri="{FF2B5EF4-FFF2-40B4-BE49-F238E27FC236}">
                  <a16:creationId xmlns:a16="http://schemas.microsoft.com/office/drawing/2014/main" id="{FC55F018-BC0A-8992-39A2-30193E3EBC44}"/>
                </a:ext>
              </a:extLst>
            </p:cNvPr>
            <p:cNvSpPr txBox="1"/>
            <p:nvPr/>
          </p:nvSpPr>
          <p:spPr>
            <a:xfrm>
              <a:off x="-3268089" y="1340598"/>
              <a:ext cx="3061483" cy="32803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4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INSTITUIÇÕES PARCEIRAS</a:t>
              </a: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95C7772F-6623-EB26-45E9-4421501D5569}"/>
                </a:ext>
              </a:extLst>
            </p:cNvPr>
            <p:cNvSpPr/>
            <p:nvPr/>
          </p:nvSpPr>
          <p:spPr>
            <a:xfrm>
              <a:off x="-3675900" y="1395069"/>
              <a:ext cx="325212" cy="136800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upo 39">
            <a:extLst>
              <a:ext uri="{FF2B5EF4-FFF2-40B4-BE49-F238E27FC236}">
                <a16:creationId xmlns:a16="http://schemas.microsoft.com/office/drawing/2014/main" id="{2673C52F-8DF4-E5B7-9FE9-EBE2D3677B6E}"/>
              </a:ext>
            </a:extLst>
          </p:cNvPr>
          <p:cNvGrpSpPr/>
          <p:nvPr/>
        </p:nvGrpSpPr>
        <p:grpSpPr>
          <a:xfrm>
            <a:off x="259627" y="6489874"/>
            <a:ext cx="5338156" cy="294953"/>
            <a:chOff x="-3675900" y="1340598"/>
            <a:chExt cx="3469294" cy="328037"/>
          </a:xfrm>
        </p:grpSpPr>
        <p:sp>
          <p:nvSpPr>
            <p:cNvPr id="11" name="TextBox 5">
              <a:extLst>
                <a:ext uri="{FF2B5EF4-FFF2-40B4-BE49-F238E27FC236}">
                  <a16:creationId xmlns:a16="http://schemas.microsoft.com/office/drawing/2014/main" id="{2C397AC3-809A-ECE6-5390-AD832B6DF4D7}"/>
                </a:ext>
              </a:extLst>
            </p:cNvPr>
            <p:cNvSpPr txBox="1"/>
            <p:nvPr/>
          </p:nvSpPr>
          <p:spPr>
            <a:xfrm>
              <a:off x="-3268089" y="1340598"/>
              <a:ext cx="3061483" cy="32803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4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ÁREA DE ABRANGÊNCIA</a:t>
              </a: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8E850316-DD10-F6EE-6ABC-1AA86DED4DF0}"/>
                </a:ext>
              </a:extLst>
            </p:cNvPr>
            <p:cNvSpPr/>
            <p:nvPr/>
          </p:nvSpPr>
          <p:spPr>
            <a:xfrm>
              <a:off x="-3675900" y="1395069"/>
              <a:ext cx="325212" cy="136800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3519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337CB-024D-022E-752A-1ABA35B5C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F913E4F-D0B1-4E39-F4CF-07442867400A}"/>
              </a:ext>
            </a:extLst>
          </p:cNvPr>
          <p:cNvSpPr/>
          <p:nvPr/>
        </p:nvSpPr>
        <p:spPr>
          <a:xfrm>
            <a:off x="233779" y="152400"/>
            <a:ext cx="7688143" cy="755301"/>
          </a:xfrm>
          <a:custGeom>
            <a:avLst/>
            <a:gdLst/>
            <a:ahLst/>
            <a:cxnLst/>
            <a:rect l="l" t="t" r="r" b="b"/>
            <a:pathLst>
              <a:path w="5800666" h="634209">
                <a:moveTo>
                  <a:pt x="0" y="0"/>
                </a:moveTo>
                <a:lnTo>
                  <a:pt x="5800665" y="0"/>
                </a:lnTo>
                <a:lnTo>
                  <a:pt x="5800665" y="634210"/>
                </a:lnTo>
                <a:lnTo>
                  <a:pt x="0" y="6342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407314" b="-407314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9980679-2C2A-4E05-9BFB-36CFBB13922E}"/>
              </a:ext>
            </a:extLst>
          </p:cNvPr>
          <p:cNvSpPr txBox="1"/>
          <p:nvPr/>
        </p:nvSpPr>
        <p:spPr>
          <a:xfrm>
            <a:off x="267645" y="323886"/>
            <a:ext cx="7587850" cy="468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36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GERAIS DO PROJETO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4E5F73DA-8AC6-36D5-4A57-CA0FF8798448}"/>
              </a:ext>
            </a:extLst>
          </p:cNvPr>
          <p:cNvSpPr/>
          <p:nvPr/>
        </p:nvSpPr>
        <p:spPr>
          <a:xfrm>
            <a:off x="169281" y="52597"/>
            <a:ext cx="9500261" cy="931938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5" name="Imagem 44">
            <a:extLst>
              <a:ext uri="{FF2B5EF4-FFF2-40B4-BE49-F238E27FC236}">
                <a16:creationId xmlns:a16="http://schemas.microsoft.com/office/drawing/2014/main" id="{58F7820C-224E-0907-2978-F5E70A27DB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7688" y="115168"/>
            <a:ext cx="1586632" cy="830808"/>
          </a:xfrm>
          <a:prstGeom prst="rect">
            <a:avLst/>
          </a:prstGeom>
        </p:spPr>
      </p:pic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DE144039-33E6-AC43-4146-640A77F33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66505"/>
              </p:ext>
            </p:extLst>
          </p:nvPr>
        </p:nvGraphicFramePr>
        <p:xfrm>
          <a:off x="169280" y="986498"/>
          <a:ext cx="9500260" cy="62363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0130">
                  <a:extLst>
                    <a:ext uri="{9D8B030D-6E8A-4147-A177-3AD203B41FA5}">
                      <a16:colId xmlns:a16="http://schemas.microsoft.com/office/drawing/2014/main" val="2502252730"/>
                    </a:ext>
                  </a:extLst>
                </a:gridCol>
                <a:gridCol w="4750130">
                  <a:extLst>
                    <a:ext uri="{9D8B030D-6E8A-4147-A177-3AD203B41FA5}">
                      <a16:colId xmlns:a16="http://schemas.microsoft.com/office/drawing/2014/main" val="1631209273"/>
                    </a:ext>
                  </a:extLst>
                </a:gridCol>
              </a:tblGrid>
              <a:tr h="2170945">
                <a:tc gridSpan="2">
                  <a:txBody>
                    <a:bodyPr/>
                    <a:lstStyle/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Inserir as informações de inovação e potencial de impacto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906460"/>
                  </a:ext>
                </a:extLst>
              </a:tr>
              <a:tr h="2100357">
                <a:tc gridSpan="2">
                  <a:txBody>
                    <a:bodyPr/>
                    <a:lstStyle/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Inserir as informações do potencial multiplicador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312628"/>
                  </a:ext>
                </a:extLst>
              </a:tr>
              <a:tr h="591319">
                <a:tc gridSpan="2">
                  <a:txBody>
                    <a:bodyPr/>
                    <a:lstStyle/>
                    <a:p>
                      <a:endParaRPr lang="pt-B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58975"/>
                  </a:ext>
                </a:extLst>
              </a:tr>
              <a:tr h="1373769">
                <a:tc>
                  <a:txBody>
                    <a:bodyPr/>
                    <a:lstStyle/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683477"/>
                  </a:ext>
                </a:extLst>
              </a:tr>
            </a:tbl>
          </a:graphicData>
        </a:graphic>
      </p:graphicFrame>
      <p:grpSp>
        <p:nvGrpSpPr>
          <p:cNvPr id="16" name="Grupo 21">
            <a:extLst>
              <a:ext uri="{FF2B5EF4-FFF2-40B4-BE49-F238E27FC236}">
                <a16:creationId xmlns:a16="http://schemas.microsoft.com/office/drawing/2014/main" id="{6A86CD10-2FE1-B172-457A-9E008BC7B56F}"/>
              </a:ext>
            </a:extLst>
          </p:cNvPr>
          <p:cNvGrpSpPr/>
          <p:nvPr/>
        </p:nvGrpSpPr>
        <p:grpSpPr>
          <a:xfrm>
            <a:off x="267646" y="1242639"/>
            <a:ext cx="7587848" cy="294953"/>
            <a:chOff x="118586" y="78743"/>
            <a:chExt cx="7587848" cy="294953"/>
          </a:xfrm>
        </p:grpSpPr>
        <p:sp>
          <p:nvSpPr>
            <p:cNvPr id="21" name="TextBox 5">
              <a:extLst>
                <a:ext uri="{FF2B5EF4-FFF2-40B4-BE49-F238E27FC236}">
                  <a16:creationId xmlns:a16="http://schemas.microsoft.com/office/drawing/2014/main" id="{1B6C54FB-42EE-B7CE-3F75-479D7FB1BC8C}"/>
                </a:ext>
              </a:extLst>
            </p:cNvPr>
            <p:cNvSpPr txBox="1"/>
            <p:nvPr/>
          </p:nvSpPr>
          <p:spPr>
            <a:xfrm>
              <a:off x="737533" y="78743"/>
              <a:ext cx="6968901" cy="29495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4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INOVAÇÃO E POTENCIAL DE IMPACTO</a:t>
              </a:r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D1D34E80-77E2-B749-D89F-FC64AB21A449}"/>
                </a:ext>
              </a:extLst>
            </p:cNvPr>
            <p:cNvSpPr/>
            <p:nvPr/>
          </p:nvSpPr>
          <p:spPr>
            <a:xfrm>
              <a:off x="118586" y="150619"/>
              <a:ext cx="500362" cy="136142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upo 39">
            <a:extLst>
              <a:ext uri="{FF2B5EF4-FFF2-40B4-BE49-F238E27FC236}">
                <a16:creationId xmlns:a16="http://schemas.microsoft.com/office/drawing/2014/main" id="{0572C0BF-5398-969D-AF62-D9A3DCE62848}"/>
              </a:ext>
            </a:extLst>
          </p:cNvPr>
          <p:cNvGrpSpPr/>
          <p:nvPr/>
        </p:nvGrpSpPr>
        <p:grpSpPr>
          <a:xfrm>
            <a:off x="229768" y="3425880"/>
            <a:ext cx="6361756" cy="294953"/>
            <a:chOff x="-3675900" y="1340598"/>
            <a:chExt cx="4134537" cy="328037"/>
          </a:xfrm>
        </p:grpSpPr>
        <p:sp>
          <p:nvSpPr>
            <p:cNvPr id="26" name="TextBox 5">
              <a:extLst>
                <a:ext uri="{FF2B5EF4-FFF2-40B4-BE49-F238E27FC236}">
                  <a16:creationId xmlns:a16="http://schemas.microsoft.com/office/drawing/2014/main" id="{7B6DBEB7-3BFA-19DC-3188-2D82FC013463}"/>
                </a:ext>
              </a:extLst>
            </p:cNvPr>
            <p:cNvSpPr txBox="1"/>
            <p:nvPr/>
          </p:nvSpPr>
          <p:spPr>
            <a:xfrm>
              <a:off x="-3268089" y="1340598"/>
              <a:ext cx="3726726" cy="32803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4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POTENCIAL MULTIPLICADOR</a:t>
              </a:r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B2A715F2-2966-46BD-B84F-6A7E23EF419C}"/>
                </a:ext>
              </a:extLst>
            </p:cNvPr>
            <p:cNvSpPr/>
            <p:nvPr/>
          </p:nvSpPr>
          <p:spPr>
            <a:xfrm>
              <a:off x="-3675900" y="1395069"/>
              <a:ext cx="325212" cy="136800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upo 31">
            <a:extLst>
              <a:ext uri="{FF2B5EF4-FFF2-40B4-BE49-F238E27FC236}">
                <a16:creationId xmlns:a16="http://schemas.microsoft.com/office/drawing/2014/main" id="{CC18D1BA-5451-6304-CD56-FD02948A8486}"/>
              </a:ext>
            </a:extLst>
          </p:cNvPr>
          <p:cNvGrpSpPr/>
          <p:nvPr/>
        </p:nvGrpSpPr>
        <p:grpSpPr>
          <a:xfrm>
            <a:off x="229768" y="5929665"/>
            <a:ext cx="4506271" cy="273794"/>
            <a:chOff x="5368544" y="5204781"/>
            <a:chExt cx="3526275" cy="220415"/>
          </a:xfrm>
        </p:grpSpPr>
        <p:sp>
          <p:nvSpPr>
            <p:cNvPr id="29" name="TextBox 7">
              <a:extLst>
                <a:ext uri="{FF2B5EF4-FFF2-40B4-BE49-F238E27FC236}">
                  <a16:creationId xmlns:a16="http://schemas.microsoft.com/office/drawing/2014/main" id="{2B6D70AD-E2EF-A6A9-CD76-FAA219239317}"/>
                </a:ext>
              </a:extLst>
            </p:cNvPr>
            <p:cNvSpPr txBox="1"/>
            <p:nvPr/>
          </p:nvSpPr>
          <p:spPr>
            <a:xfrm>
              <a:off x="5679582" y="5204781"/>
              <a:ext cx="3215237" cy="22041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16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Nº DE BENEFICIÁRIOS DIRETO</a:t>
              </a:r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4FEFF21D-B37F-B154-E45C-35FE0C671742}"/>
                </a:ext>
              </a:extLst>
            </p:cNvPr>
            <p:cNvSpPr/>
            <p:nvPr/>
          </p:nvSpPr>
          <p:spPr>
            <a:xfrm>
              <a:off x="5368544" y="5268442"/>
              <a:ext cx="253538" cy="110129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upo 31">
            <a:extLst>
              <a:ext uri="{FF2B5EF4-FFF2-40B4-BE49-F238E27FC236}">
                <a16:creationId xmlns:a16="http://schemas.microsoft.com/office/drawing/2014/main" id="{45F52D59-6342-1A2A-1B3A-3004D0B7DE05}"/>
              </a:ext>
            </a:extLst>
          </p:cNvPr>
          <p:cNvGrpSpPr/>
          <p:nvPr/>
        </p:nvGrpSpPr>
        <p:grpSpPr>
          <a:xfrm>
            <a:off x="4985479" y="5892321"/>
            <a:ext cx="4628813" cy="267894"/>
            <a:chOff x="5368544" y="5204781"/>
            <a:chExt cx="3622167" cy="215665"/>
          </a:xfrm>
        </p:grpSpPr>
        <p:sp>
          <p:nvSpPr>
            <p:cNvPr id="5" name="TextBox 7">
              <a:extLst>
                <a:ext uri="{FF2B5EF4-FFF2-40B4-BE49-F238E27FC236}">
                  <a16:creationId xmlns:a16="http://schemas.microsoft.com/office/drawing/2014/main" id="{C5C50789-A09F-CA8C-80CE-475D79D32BE6}"/>
                </a:ext>
              </a:extLst>
            </p:cNvPr>
            <p:cNvSpPr txBox="1"/>
            <p:nvPr/>
          </p:nvSpPr>
          <p:spPr>
            <a:xfrm>
              <a:off x="5683671" y="5204781"/>
              <a:ext cx="3307040" cy="2156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16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Nº DE BENEFICIÁRIOS INDIRETO</a:t>
              </a:r>
            </a:p>
          </p:txBody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B6498D0A-730B-9EDB-10F8-B475EA85B513}"/>
                </a:ext>
              </a:extLst>
            </p:cNvPr>
            <p:cNvSpPr/>
            <p:nvPr/>
          </p:nvSpPr>
          <p:spPr>
            <a:xfrm>
              <a:off x="5368544" y="5268442"/>
              <a:ext cx="253538" cy="110129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upo 39">
            <a:extLst>
              <a:ext uri="{FF2B5EF4-FFF2-40B4-BE49-F238E27FC236}">
                <a16:creationId xmlns:a16="http://schemas.microsoft.com/office/drawing/2014/main" id="{848EBEC3-76A8-5223-8F94-4D35877B7F62}"/>
              </a:ext>
            </a:extLst>
          </p:cNvPr>
          <p:cNvGrpSpPr/>
          <p:nvPr/>
        </p:nvGrpSpPr>
        <p:grpSpPr>
          <a:xfrm>
            <a:off x="229768" y="5459635"/>
            <a:ext cx="5338156" cy="294953"/>
            <a:chOff x="-3675900" y="1340598"/>
            <a:chExt cx="3469294" cy="328037"/>
          </a:xfrm>
        </p:grpSpPr>
        <p:sp>
          <p:nvSpPr>
            <p:cNvPr id="8" name="TextBox 5">
              <a:extLst>
                <a:ext uri="{FF2B5EF4-FFF2-40B4-BE49-F238E27FC236}">
                  <a16:creationId xmlns:a16="http://schemas.microsoft.com/office/drawing/2014/main" id="{61ABB2FD-7217-4735-6A33-59D904AF0B4E}"/>
                </a:ext>
              </a:extLst>
            </p:cNvPr>
            <p:cNvSpPr txBox="1"/>
            <p:nvPr/>
          </p:nvSpPr>
          <p:spPr>
            <a:xfrm>
              <a:off x="-3268089" y="1340598"/>
              <a:ext cx="3061483" cy="32803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4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BENEFICIÁRIOS</a:t>
              </a: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DEBAA155-0FA9-B17C-CC6A-C56F5E27A6BB}"/>
                </a:ext>
              </a:extLst>
            </p:cNvPr>
            <p:cNvSpPr/>
            <p:nvPr/>
          </p:nvSpPr>
          <p:spPr>
            <a:xfrm>
              <a:off x="-3675900" y="1395069"/>
              <a:ext cx="325212" cy="136800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088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33779" y="152400"/>
            <a:ext cx="7688143" cy="755301"/>
          </a:xfrm>
          <a:custGeom>
            <a:avLst/>
            <a:gdLst/>
            <a:ahLst/>
            <a:cxnLst/>
            <a:rect l="l" t="t" r="r" b="b"/>
            <a:pathLst>
              <a:path w="5800666" h="634209">
                <a:moveTo>
                  <a:pt x="0" y="0"/>
                </a:moveTo>
                <a:lnTo>
                  <a:pt x="5800665" y="0"/>
                </a:lnTo>
                <a:lnTo>
                  <a:pt x="5800665" y="634210"/>
                </a:lnTo>
                <a:lnTo>
                  <a:pt x="0" y="6342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t="-407314" b="-407314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3" name="TextBox 3"/>
          <p:cNvSpPr txBox="1"/>
          <p:nvPr/>
        </p:nvSpPr>
        <p:spPr>
          <a:xfrm>
            <a:off x="167352" y="323886"/>
            <a:ext cx="7528848" cy="468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936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FINANCEIROS DO PROJETO</a:t>
            </a:r>
          </a:p>
        </p:txBody>
      </p:sp>
      <p:sp>
        <p:nvSpPr>
          <p:cNvPr id="44" name="Retângulo 43"/>
          <p:cNvSpPr/>
          <p:nvPr/>
        </p:nvSpPr>
        <p:spPr>
          <a:xfrm>
            <a:off x="169281" y="52597"/>
            <a:ext cx="9500261" cy="931938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5" name="Imagem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7688" y="115168"/>
            <a:ext cx="1586632" cy="830808"/>
          </a:xfrm>
          <a:prstGeom prst="rect">
            <a:avLst/>
          </a:prstGeom>
        </p:spPr>
      </p:pic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BF7E61F4-0DC7-0E9E-7380-71CD6E20A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528854"/>
              </p:ext>
            </p:extLst>
          </p:nvPr>
        </p:nvGraphicFramePr>
        <p:xfrm>
          <a:off x="184285" y="1044432"/>
          <a:ext cx="9500260" cy="59659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00260">
                  <a:extLst>
                    <a:ext uri="{9D8B030D-6E8A-4147-A177-3AD203B41FA5}">
                      <a16:colId xmlns:a16="http://schemas.microsoft.com/office/drawing/2014/main" val="2502252730"/>
                    </a:ext>
                  </a:extLst>
                </a:gridCol>
              </a:tblGrid>
              <a:tr h="1393968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Inserir o objeto do projeto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</a:t>
                      </a:r>
                    </a:p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906460"/>
                  </a:ext>
                </a:extLst>
              </a:tr>
              <a:tr h="1454928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Inserir as informações do público beneficiário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312628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FF0000"/>
                          </a:solidFill>
                        </a:rPr>
                        <a:t>(INSERIR O VALOR EM R$ OU DESCREVER DE QUE FORMA SERÁ)</a:t>
                      </a:r>
                    </a:p>
                    <a:p>
                      <a:endParaRPr lang="pt-BR" dirty="0"/>
                    </a:p>
                    <a:p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5897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endParaRPr lang="pt-BR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13786"/>
                  </a:ext>
                </a:extLst>
              </a:tr>
            </a:tbl>
          </a:graphicData>
        </a:graphic>
      </p:graphicFrame>
      <p:grpSp>
        <p:nvGrpSpPr>
          <p:cNvPr id="28" name="Grupo 31"/>
          <p:cNvGrpSpPr/>
          <p:nvPr/>
        </p:nvGrpSpPr>
        <p:grpSpPr>
          <a:xfrm>
            <a:off x="267645" y="1212837"/>
            <a:ext cx="5557093" cy="294953"/>
            <a:chOff x="5368544" y="5204781"/>
            <a:chExt cx="4348571" cy="237449"/>
          </a:xfrm>
        </p:grpSpPr>
        <p:sp>
          <p:nvSpPr>
            <p:cNvPr id="29" name="TextBox 7"/>
            <p:cNvSpPr txBox="1"/>
            <p:nvPr/>
          </p:nvSpPr>
          <p:spPr>
            <a:xfrm>
              <a:off x="5897590" y="5204781"/>
              <a:ext cx="3819525" cy="2374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2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VALOR TOTAL DO PROJETO</a:t>
              </a:r>
            </a:p>
          </p:txBody>
        </p:sp>
        <p:sp>
          <p:nvSpPr>
            <p:cNvPr id="30" name="Freeform 11"/>
            <p:cNvSpPr/>
            <p:nvPr/>
          </p:nvSpPr>
          <p:spPr>
            <a:xfrm>
              <a:off x="5368544" y="5268442"/>
              <a:ext cx="391576" cy="110129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" name="Grupo 30"/>
          <p:cNvGrpSpPr/>
          <p:nvPr/>
        </p:nvGrpSpPr>
        <p:grpSpPr>
          <a:xfrm>
            <a:off x="250712" y="2596894"/>
            <a:ext cx="7066141" cy="294953"/>
            <a:chOff x="5183931" y="3618563"/>
            <a:chExt cx="3539449" cy="294953"/>
          </a:xfrm>
        </p:grpSpPr>
        <p:sp>
          <p:nvSpPr>
            <p:cNvPr id="35" name="TextBox 9"/>
            <p:cNvSpPr txBox="1"/>
            <p:nvPr/>
          </p:nvSpPr>
          <p:spPr>
            <a:xfrm>
              <a:off x="5535539" y="3618563"/>
              <a:ext cx="3187841" cy="29495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2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VALOR INVESTIMENTO PELO PDRSX</a:t>
              </a:r>
            </a:p>
          </p:txBody>
        </p:sp>
        <p:sp>
          <p:nvSpPr>
            <p:cNvPr id="36" name="Freeform 12"/>
            <p:cNvSpPr/>
            <p:nvPr/>
          </p:nvSpPr>
          <p:spPr>
            <a:xfrm>
              <a:off x="5183931" y="3701270"/>
              <a:ext cx="248805" cy="136142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267645" y="4128401"/>
            <a:ext cx="5447355" cy="589905"/>
            <a:chOff x="3703306" y="7649013"/>
            <a:chExt cx="3136472" cy="589905"/>
          </a:xfrm>
        </p:grpSpPr>
        <p:sp>
          <p:nvSpPr>
            <p:cNvPr id="17" name="TextBox 17"/>
            <p:cNvSpPr txBox="1"/>
            <p:nvPr/>
          </p:nvSpPr>
          <p:spPr>
            <a:xfrm>
              <a:off x="4113040" y="7649013"/>
              <a:ext cx="2726738" cy="58990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2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VALOR DA CONTRAPARDIDA</a:t>
              </a:r>
            </a:p>
          </p:txBody>
        </p:sp>
        <p:sp>
          <p:nvSpPr>
            <p:cNvPr id="18" name="Freeform 18"/>
            <p:cNvSpPr/>
            <p:nvPr/>
          </p:nvSpPr>
          <p:spPr>
            <a:xfrm>
              <a:off x="3703306" y="7726005"/>
              <a:ext cx="288120" cy="136142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upo 32">
            <a:extLst>
              <a:ext uri="{FF2B5EF4-FFF2-40B4-BE49-F238E27FC236}">
                <a16:creationId xmlns:a16="http://schemas.microsoft.com/office/drawing/2014/main" id="{29C6082D-6B87-7D60-3534-54FE010383F2}"/>
              </a:ext>
            </a:extLst>
          </p:cNvPr>
          <p:cNvGrpSpPr/>
          <p:nvPr/>
        </p:nvGrpSpPr>
        <p:grpSpPr>
          <a:xfrm>
            <a:off x="250712" y="5774719"/>
            <a:ext cx="5447355" cy="294953"/>
            <a:chOff x="3703306" y="7649013"/>
            <a:chExt cx="3136472" cy="294953"/>
          </a:xfrm>
        </p:grpSpPr>
        <p:sp>
          <p:nvSpPr>
            <p:cNvPr id="39" name="TextBox 17">
              <a:extLst>
                <a:ext uri="{FF2B5EF4-FFF2-40B4-BE49-F238E27FC236}">
                  <a16:creationId xmlns:a16="http://schemas.microsoft.com/office/drawing/2014/main" id="{556C2B6C-22AA-0093-F57D-DE46AD5E3823}"/>
                </a:ext>
              </a:extLst>
            </p:cNvPr>
            <p:cNvSpPr txBox="1"/>
            <p:nvPr/>
          </p:nvSpPr>
          <p:spPr>
            <a:xfrm>
              <a:off x="4113040" y="7649013"/>
              <a:ext cx="2726738" cy="29495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253"/>
                </a:lnSpc>
              </a:pPr>
              <a:r>
                <a:rPr lang="en-US" sz="2200" b="1" spc="193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TEMPO DE EXECUÇÃO</a:t>
              </a:r>
            </a:p>
          </p:txBody>
        </p:sp>
        <p:sp>
          <p:nvSpPr>
            <p:cNvPr id="46" name="Freeform 18">
              <a:extLst>
                <a:ext uri="{FF2B5EF4-FFF2-40B4-BE49-F238E27FC236}">
                  <a16:creationId xmlns:a16="http://schemas.microsoft.com/office/drawing/2014/main" id="{27A58469-BD8C-393B-CE3B-2AD46F0F5778}"/>
                </a:ext>
              </a:extLst>
            </p:cNvPr>
            <p:cNvSpPr/>
            <p:nvPr/>
          </p:nvSpPr>
          <p:spPr>
            <a:xfrm>
              <a:off x="3703306" y="7726005"/>
              <a:ext cx="288120" cy="136142"/>
            </a:xfrm>
            <a:custGeom>
              <a:avLst/>
              <a:gdLst/>
              <a:ahLst/>
              <a:cxnLst/>
              <a:rect l="l" t="t" r="r" b="b"/>
              <a:pathLst>
                <a:path w="500362" h="136142">
                  <a:moveTo>
                    <a:pt x="0" y="0"/>
                  </a:moveTo>
                  <a:lnTo>
                    <a:pt x="500362" y="0"/>
                  </a:lnTo>
                  <a:lnTo>
                    <a:pt x="500362" y="136142"/>
                  </a:lnTo>
                  <a:lnTo>
                    <a:pt x="0" y="1361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t="-133765" b="-133765"/>
              </a:stretch>
            </a:blipFill>
          </p:spPr>
          <p:txBody>
            <a:bodyPr/>
            <a:lstStyle/>
            <a:p>
              <a:endParaRPr lang="pt-BR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947215" y="5304900"/>
            <a:ext cx="500362" cy="136142"/>
          </a:xfrm>
          <a:custGeom>
            <a:avLst/>
            <a:gdLst/>
            <a:ahLst/>
            <a:cxnLst/>
            <a:rect l="l" t="t" r="r" b="b"/>
            <a:pathLst>
              <a:path w="500362" h="136142">
                <a:moveTo>
                  <a:pt x="0" y="0"/>
                </a:moveTo>
                <a:lnTo>
                  <a:pt x="500362" y="0"/>
                </a:lnTo>
                <a:lnTo>
                  <a:pt x="500362" y="136142"/>
                </a:lnTo>
                <a:lnTo>
                  <a:pt x="0" y="13614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133765" b="-133765"/>
            </a:stretch>
          </a:blipFill>
        </p:spPr>
        <p:txBody>
          <a:bodyPr/>
          <a:lstStyle/>
          <a:p>
            <a:endParaRPr lang="pt-BR"/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07718"/>
              </p:ext>
            </p:extLst>
          </p:nvPr>
        </p:nvGraphicFramePr>
        <p:xfrm>
          <a:off x="266700" y="965643"/>
          <a:ext cx="9182100" cy="6006957"/>
        </p:xfrm>
        <a:graphic>
          <a:graphicData uri="http://schemas.openxmlformats.org/drawingml/2006/table">
            <a:tbl>
              <a:tblPr/>
              <a:tblGrid>
                <a:gridCol w="2129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2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957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6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 DA META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6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pt-BR" sz="1600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pt-BR" sz="16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5835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388257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973677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919157"/>
                  </a:ext>
                </a:extLst>
              </a:tr>
            </a:tbl>
          </a:graphicData>
        </a:graphic>
      </p:graphicFrame>
      <p:sp>
        <p:nvSpPr>
          <p:cNvPr id="7" name="Freeform 2">
            <a:extLst>
              <a:ext uri="{FF2B5EF4-FFF2-40B4-BE49-F238E27FC236}">
                <a16:creationId xmlns:a16="http://schemas.microsoft.com/office/drawing/2014/main" id="{A4CC8194-7E5A-A033-8F87-059AB4D59F25}"/>
              </a:ext>
            </a:extLst>
          </p:cNvPr>
          <p:cNvSpPr/>
          <p:nvPr/>
        </p:nvSpPr>
        <p:spPr>
          <a:xfrm>
            <a:off x="194429" y="161479"/>
            <a:ext cx="7582516" cy="634209"/>
          </a:xfrm>
          <a:custGeom>
            <a:avLst/>
            <a:gdLst/>
            <a:ahLst/>
            <a:cxnLst/>
            <a:rect l="l" t="t" r="r" b="b"/>
            <a:pathLst>
              <a:path w="7467019" h="634209">
                <a:moveTo>
                  <a:pt x="0" y="0"/>
                </a:moveTo>
                <a:lnTo>
                  <a:pt x="7467019" y="0"/>
                </a:lnTo>
                <a:lnTo>
                  <a:pt x="7467019" y="634210"/>
                </a:lnTo>
                <a:lnTo>
                  <a:pt x="0" y="6342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538687" b="-538687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8C02D077-C6A5-DAD2-12EB-AAF230F1BA15}"/>
              </a:ext>
            </a:extLst>
          </p:cNvPr>
          <p:cNvSpPr txBox="1"/>
          <p:nvPr/>
        </p:nvSpPr>
        <p:spPr>
          <a:xfrm>
            <a:off x="609600" y="-237669"/>
            <a:ext cx="5886450" cy="987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260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6945" y="40868"/>
            <a:ext cx="1671855" cy="8754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5E0F2-DBEB-35DC-2AA4-1BE6C6653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34B42E4A-8489-5D64-818C-9C740FEC2685}"/>
              </a:ext>
            </a:extLst>
          </p:cNvPr>
          <p:cNvSpPr/>
          <p:nvPr/>
        </p:nvSpPr>
        <p:spPr>
          <a:xfrm>
            <a:off x="947215" y="5304900"/>
            <a:ext cx="500362" cy="136142"/>
          </a:xfrm>
          <a:custGeom>
            <a:avLst/>
            <a:gdLst/>
            <a:ahLst/>
            <a:cxnLst/>
            <a:rect l="l" t="t" r="r" b="b"/>
            <a:pathLst>
              <a:path w="500362" h="136142">
                <a:moveTo>
                  <a:pt x="0" y="0"/>
                </a:moveTo>
                <a:lnTo>
                  <a:pt x="500362" y="0"/>
                </a:lnTo>
                <a:lnTo>
                  <a:pt x="500362" y="136142"/>
                </a:lnTo>
                <a:lnTo>
                  <a:pt x="0" y="13614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133765" b="-133765"/>
            </a:stretch>
          </a:blipFill>
        </p:spPr>
        <p:txBody>
          <a:bodyPr/>
          <a:lstStyle/>
          <a:p>
            <a:endParaRPr lang="pt-BR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3A23724-EE4D-11F2-BC0F-3DC39A458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587468"/>
              </p:ext>
            </p:extLst>
          </p:nvPr>
        </p:nvGraphicFramePr>
        <p:xfrm>
          <a:off x="266700" y="965643"/>
          <a:ext cx="9182100" cy="6006957"/>
        </p:xfrm>
        <a:graphic>
          <a:graphicData uri="http://schemas.openxmlformats.org/drawingml/2006/table">
            <a:tbl>
              <a:tblPr/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942737169"/>
                    </a:ext>
                  </a:extLst>
                </a:gridCol>
              </a:tblGrid>
              <a:tr h="786957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ATIVIDADE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6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 DA ATIVIDADE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6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RELACIONADA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96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pt-BR" sz="1600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pt-BR" sz="16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5835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388257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973677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defRPr/>
                      </a:pP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90"/>
                        </a:lnSpc>
                        <a:defRPr/>
                      </a:pPr>
                      <a:endParaRPr lang="pt-BR" sz="16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0" marR="133350" marT="133350" marB="133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919157"/>
                  </a:ext>
                </a:extLst>
              </a:tr>
            </a:tbl>
          </a:graphicData>
        </a:graphic>
      </p:graphicFrame>
      <p:sp>
        <p:nvSpPr>
          <p:cNvPr id="7" name="Freeform 2">
            <a:extLst>
              <a:ext uri="{FF2B5EF4-FFF2-40B4-BE49-F238E27FC236}">
                <a16:creationId xmlns:a16="http://schemas.microsoft.com/office/drawing/2014/main" id="{8FBCDEE0-D931-0CC8-B3A7-A7DEFA747F59}"/>
              </a:ext>
            </a:extLst>
          </p:cNvPr>
          <p:cNvSpPr/>
          <p:nvPr/>
        </p:nvSpPr>
        <p:spPr>
          <a:xfrm>
            <a:off x="194429" y="161479"/>
            <a:ext cx="7582516" cy="634209"/>
          </a:xfrm>
          <a:custGeom>
            <a:avLst/>
            <a:gdLst/>
            <a:ahLst/>
            <a:cxnLst/>
            <a:rect l="l" t="t" r="r" b="b"/>
            <a:pathLst>
              <a:path w="7467019" h="634209">
                <a:moveTo>
                  <a:pt x="0" y="0"/>
                </a:moveTo>
                <a:lnTo>
                  <a:pt x="7467019" y="0"/>
                </a:lnTo>
                <a:lnTo>
                  <a:pt x="7467019" y="634210"/>
                </a:lnTo>
                <a:lnTo>
                  <a:pt x="0" y="6342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538687" b="-538687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25D8515-992A-E3F3-C330-29300DA9B02F}"/>
              </a:ext>
            </a:extLst>
          </p:cNvPr>
          <p:cNvSpPr txBox="1"/>
          <p:nvPr/>
        </p:nvSpPr>
        <p:spPr>
          <a:xfrm>
            <a:off x="609600" y="-237669"/>
            <a:ext cx="5886450" cy="9878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260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D8514A5-1890-C0C0-1B98-74B728A646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6945" y="40868"/>
            <a:ext cx="1671855" cy="87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05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5B0CE-25B2-2B92-F5DE-8DF8948D0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D1157B82-FF53-A157-F9CC-18979BFA1DA3}"/>
              </a:ext>
            </a:extLst>
          </p:cNvPr>
          <p:cNvSpPr/>
          <p:nvPr/>
        </p:nvSpPr>
        <p:spPr>
          <a:xfrm>
            <a:off x="947215" y="5304900"/>
            <a:ext cx="500362" cy="136142"/>
          </a:xfrm>
          <a:custGeom>
            <a:avLst/>
            <a:gdLst/>
            <a:ahLst/>
            <a:cxnLst/>
            <a:rect l="l" t="t" r="r" b="b"/>
            <a:pathLst>
              <a:path w="500362" h="136142">
                <a:moveTo>
                  <a:pt x="0" y="0"/>
                </a:moveTo>
                <a:lnTo>
                  <a:pt x="500362" y="0"/>
                </a:lnTo>
                <a:lnTo>
                  <a:pt x="500362" y="136142"/>
                </a:lnTo>
                <a:lnTo>
                  <a:pt x="0" y="13614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133765" b="-133765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24D53577-733A-134C-05D6-74A5911E4022}"/>
              </a:ext>
            </a:extLst>
          </p:cNvPr>
          <p:cNvSpPr/>
          <p:nvPr/>
        </p:nvSpPr>
        <p:spPr>
          <a:xfrm>
            <a:off x="194429" y="161479"/>
            <a:ext cx="7582516" cy="634209"/>
          </a:xfrm>
          <a:custGeom>
            <a:avLst/>
            <a:gdLst/>
            <a:ahLst/>
            <a:cxnLst/>
            <a:rect l="l" t="t" r="r" b="b"/>
            <a:pathLst>
              <a:path w="7467019" h="634209">
                <a:moveTo>
                  <a:pt x="0" y="0"/>
                </a:moveTo>
                <a:lnTo>
                  <a:pt x="7467019" y="0"/>
                </a:lnTo>
                <a:lnTo>
                  <a:pt x="7467019" y="634210"/>
                </a:lnTo>
                <a:lnTo>
                  <a:pt x="0" y="6342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t="-538687" b="-538687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EA31E9C5-D11B-17D5-C831-23A46B978706}"/>
              </a:ext>
            </a:extLst>
          </p:cNvPr>
          <p:cNvSpPr txBox="1"/>
          <p:nvPr/>
        </p:nvSpPr>
        <p:spPr>
          <a:xfrm>
            <a:off x="609600" y="-237669"/>
            <a:ext cx="6781800" cy="9878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260"/>
              </a:lnSpc>
            </a:pP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CRONOGRAMA DE EXECUÇÃO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117C4CE-3107-6D99-3CC4-2877C58538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6945" y="40868"/>
            <a:ext cx="1671855" cy="87543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121900C-0C95-4405-B516-5531B315EA31}"/>
              </a:ext>
            </a:extLst>
          </p:cNvPr>
          <p:cNvSpPr txBox="1"/>
          <p:nvPr/>
        </p:nvSpPr>
        <p:spPr>
          <a:xfrm>
            <a:off x="245485" y="1149378"/>
            <a:ext cx="240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INSERIR CRONOGRAMA</a:t>
            </a:r>
          </a:p>
        </p:txBody>
      </p:sp>
    </p:spTree>
    <p:extLst>
      <p:ext uri="{BB962C8B-B14F-4D97-AF65-F5344CB8AC3E}">
        <p14:creationId xmlns:p14="http://schemas.microsoft.com/office/powerpoint/2010/main" val="422489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69602" y="2431502"/>
            <a:ext cx="7754878" cy="743152"/>
          </a:xfrm>
          <a:custGeom>
            <a:avLst/>
            <a:gdLst/>
            <a:ahLst/>
            <a:cxnLst/>
            <a:rect l="l" t="t" r="r" b="b"/>
            <a:pathLst>
              <a:path w="7754878" h="743152">
                <a:moveTo>
                  <a:pt x="0" y="0"/>
                </a:moveTo>
                <a:lnTo>
                  <a:pt x="7754878" y="0"/>
                </a:lnTo>
                <a:lnTo>
                  <a:pt x="7754878" y="743152"/>
                </a:lnTo>
                <a:lnTo>
                  <a:pt x="0" y="74315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471755" b="-471755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2869199" y="3934851"/>
            <a:ext cx="4015201" cy="2259731"/>
          </a:xfrm>
          <a:custGeom>
            <a:avLst/>
            <a:gdLst/>
            <a:ahLst/>
            <a:cxnLst/>
            <a:rect l="l" t="t" r="r" b="b"/>
            <a:pathLst>
              <a:path w="4015201" h="2259731">
                <a:moveTo>
                  <a:pt x="0" y="0"/>
                </a:moveTo>
                <a:lnTo>
                  <a:pt x="4015201" y="0"/>
                </a:lnTo>
                <a:lnTo>
                  <a:pt x="4015201" y="2259731"/>
                </a:lnTo>
                <a:lnTo>
                  <a:pt x="0" y="225973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39548" b="-38136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TextBox 5"/>
          <p:cNvSpPr txBox="1"/>
          <p:nvPr/>
        </p:nvSpPr>
        <p:spPr>
          <a:xfrm>
            <a:off x="1398236" y="2199573"/>
            <a:ext cx="7385762" cy="10574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20"/>
              </a:lnSpc>
            </a:pPr>
            <a:r>
              <a:rPr lang="en-US" sz="6000" dirty="0">
                <a:solidFill>
                  <a:schemeClr val="bg1"/>
                </a:solidFill>
                <a:latin typeface="Bodoni FLF Italics"/>
              </a:rPr>
              <a:t>OBRIGADO(A)!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159</Words>
  <Application>Microsoft Office PowerPoint</Application>
  <PresentationFormat>Personalizar</PresentationFormat>
  <Paragraphs>73</Paragraphs>
  <Slides>8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Aptos</vt:lpstr>
      <vt:lpstr>Bodoni FLF Italics</vt:lpstr>
      <vt:lpstr>League Spartan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Altamira - pa</dc:title>
  <dc:creator>Vitarque Coelho</dc:creator>
  <cp:lastModifiedBy>Luciene Santos</cp:lastModifiedBy>
  <cp:revision>13</cp:revision>
  <dcterms:created xsi:type="dcterms:W3CDTF">2006-08-16T00:00:00Z</dcterms:created>
  <dcterms:modified xsi:type="dcterms:W3CDTF">2025-02-07T14:12:03Z</dcterms:modified>
  <dc:identifier>DAFvAuztNrI</dc:identifier>
</cp:coreProperties>
</file>